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86" r:id="rId2"/>
    <p:sldId id="287" r:id="rId3"/>
    <p:sldId id="265" r:id="rId4"/>
    <p:sldId id="273" r:id="rId5"/>
    <p:sldId id="274" r:id="rId6"/>
    <p:sldId id="277" r:id="rId7"/>
    <p:sldId id="276" r:id="rId8"/>
    <p:sldId id="278" r:id="rId9"/>
    <p:sldId id="279" r:id="rId10"/>
    <p:sldId id="280" r:id="rId11"/>
    <p:sldId id="281" r:id="rId12"/>
    <p:sldId id="282" r:id="rId13"/>
    <p:sldId id="263" r:id="rId14"/>
    <p:sldId id="285" r:id="rId15"/>
    <p:sldId id="262" r:id="rId16"/>
    <p:sldId id="289" r:id="rId17"/>
    <p:sldId id="293" r:id="rId18"/>
    <p:sldId id="290" r:id="rId19"/>
    <p:sldId id="294" r:id="rId20"/>
    <p:sldId id="291" r:id="rId21"/>
    <p:sldId id="288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0013"/>
    <a:srgbClr val="180211"/>
    <a:srgbClr val="A9278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437" autoAdjust="0"/>
    <p:restoredTop sz="94660"/>
  </p:normalViewPr>
  <p:slideViewPr>
    <p:cSldViewPr>
      <p:cViewPr varScale="1">
        <p:scale>
          <a:sx n="82" d="100"/>
          <a:sy n="82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NEW%20POWER%20POINT%202013\FINESH%20CLASS%20%202\LESSION%2015\39%20Track%2039.wma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E:\NEW%20POWER%20POINT%202013\FINESH%20CLASS%20%202\LESSION%2015\Jesus%202.wmv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user\Desktop\Bitmap in Graphic1.pn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 b="23085"/>
          <a:stretch>
            <a:fillRect/>
          </a:stretch>
        </p:blipFill>
        <p:spPr bwMode="auto">
          <a:xfrm>
            <a:off x="1752600" y="-76200"/>
            <a:ext cx="5681119" cy="5812318"/>
          </a:xfrm>
          <a:prstGeom prst="ellipse">
            <a:avLst/>
          </a:prstGeom>
          <a:noFill/>
          <a:effectLst>
            <a:softEdge rad="635000"/>
          </a:effectLst>
        </p:spPr>
      </p:pic>
      <p:pic>
        <p:nvPicPr>
          <p:cNvPr id="4" name="Picture 3" descr="516948436_8c3792eab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114800"/>
            <a:ext cx="91440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800600"/>
            <a:ext cx="91440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600" b="1" dirty="0" err="1">
                <a:solidFill>
                  <a:srgbClr val="FF0000"/>
                </a:solidFill>
                <a:effectLst/>
                <a:latin typeface="ML-Aathira" pitchFamily="82" charset="0"/>
              </a:rPr>
              <a:t>c£I</a:t>
            </a:r>
            <a:r>
              <a:rPr lang="en-US" sz="5600" b="1" dirty="0">
                <a:solidFill>
                  <a:srgbClr val="FF0000"/>
                </a:solidFill>
                <a:effectLst/>
                <a:latin typeface="ML-Aathira" pitchFamily="82" charset="0"/>
              </a:rPr>
              <a:t>\</a:t>
            </a:r>
            <a:r>
              <a:rPr lang="en-US" sz="5600" b="1" dirty="0" err="1">
                <a:solidFill>
                  <a:srgbClr val="FF0000"/>
                </a:solidFill>
                <a:effectLst/>
                <a:latin typeface="ML-Aathira" pitchFamily="82" charset="0"/>
              </a:rPr>
              <a:t>mb</a:t>
            </a:r>
            <a:r>
              <a:rPr lang="en-US" sz="5600" b="1" dirty="0">
                <a:solidFill>
                  <a:srgbClr val="FF0000"/>
                </a:solidFill>
                <a:effectLst/>
                <a:latin typeface="ML-Aathira" pitchFamily="82" charset="0"/>
              </a:rPr>
              <a:t> </a:t>
            </a:r>
            <a:br>
              <a:rPr lang="en-US" sz="5600" b="1" dirty="0">
                <a:solidFill>
                  <a:srgbClr val="FF0000"/>
                </a:solidFill>
                <a:effectLst/>
                <a:latin typeface="ML-Aathira" pitchFamily="82" charset="0"/>
              </a:rPr>
            </a:br>
            <a:r>
              <a:rPr lang="en-US" sz="5600" b="1" dirty="0" err="1">
                <a:solidFill>
                  <a:srgbClr val="FF0000"/>
                </a:solidFill>
                <a:effectLst/>
                <a:latin typeface="ML-Aathira" pitchFamily="82" charset="0"/>
              </a:rPr>
              <a:t>ssZhw</a:t>
            </a:r>
            <a:r>
              <a:rPr lang="en-US" b="1" dirty="0">
                <a:effectLst/>
                <a:latin typeface="ML-Aathira" pitchFamily="82" charset="0"/>
              </a:rPr>
              <a:t/>
            </a:r>
            <a:br>
              <a:rPr lang="en-US" b="1" dirty="0">
                <a:effectLst/>
                <a:latin typeface="ML-Aathira" pitchFamily="82" charset="0"/>
              </a:rPr>
            </a:br>
            <a:r>
              <a:rPr lang="en-US" sz="3300" b="1" dirty="0" err="1">
                <a:effectLst/>
                <a:latin typeface="ML-Aathira" pitchFamily="82" charset="0"/>
              </a:rPr>
              <a:t>kotdm</a:t>
            </a:r>
            <a:r>
              <a:rPr lang="en-US" sz="3300" b="1" dirty="0">
                <a:effectLst/>
                <a:latin typeface="ML-Aathira" pitchFamily="82" charset="0"/>
              </a:rPr>
              <a:t> </a:t>
            </a:r>
            <a:r>
              <a:rPr lang="en-US" sz="3300" b="1" dirty="0" err="1">
                <a:effectLst/>
                <a:latin typeface="ML-Aathira" pitchFamily="82" charset="0"/>
              </a:rPr>
              <a:t>ae-_mÀ</a:t>
            </a:r>
            <a:r>
              <a:rPr lang="en-US" sz="3300" b="1" dirty="0">
                <a:effectLst/>
                <a:latin typeface="ML-Aathira" pitchFamily="82" charset="0"/>
              </a:rPr>
              <a:t> </a:t>
            </a:r>
            <a:r>
              <a:rPr lang="en-US" sz="3300" b="1" dirty="0" err="1">
                <a:effectLst/>
                <a:latin typeface="ML-Aathira" pitchFamily="82" charset="0"/>
              </a:rPr>
              <a:t>k`-bpsS</a:t>
            </a:r>
            <a:r>
              <a:rPr lang="en-US" sz="3300" b="1" dirty="0">
                <a:effectLst/>
                <a:latin typeface="ML-Aathira" pitchFamily="82" charset="0"/>
              </a:rPr>
              <a:t> </a:t>
            </a:r>
            <a:r>
              <a:rPr lang="en-US" sz="3300" b="1" dirty="0" err="1">
                <a:effectLst/>
                <a:latin typeface="ML-Aathira" pitchFamily="82" charset="0"/>
              </a:rPr>
              <a:t>hnizmk</a:t>
            </a:r>
            <a:r>
              <a:rPr lang="en-US" sz="3300" b="1" dirty="0">
                <a:effectLst/>
                <a:latin typeface="ML-Aathira" pitchFamily="82" charset="0"/>
              </a:rPr>
              <a:t> </a:t>
            </a:r>
            <a:br>
              <a:rPr lang="en-US" sz="3300" b="1" dirty="0">
                <a:effectLst/>
                <a:latin typeface="ML-Aathira" pitchFamily="82" charset="0"/>
              </a:rPr>
            </a:br>
            <a:r>
              <a:rPr lang="en-US" sz="3300" b="1" dirty="0">
                <a:effectLst/>
                <a:latin typeface="ML-Aathira" pitchFamily="82" charset="0"/>
              </a:rPr>
              <a:t>]</a:t>
            </a:r>
            <a:r>
              <a:rPr lang="en-US" sz="3300" b="1" dirty="0" err="1">
                <a:effectLst/>
                <a:latin typeface="ML-Aathira" pitchFamily="82" charset="0"/>
              </a:rPr>
              <a:t>cn</a:t>
            </a:r>
            <a:r>
              <a:rPr lang="en-US" sz="3300" b="1" dirty="0">
                <a:effectLst/>
                <a:latin typeface="ML-Aathira" pitchFamily="82" charset="0"/>
              </a:rPr>
              <a:t>-</a:t>
            </a:r>
            <a:r>
              <a:rPr lang="en-US" sz="3300" b="1" dirty="0" err="1">
                <a:effectLst/>
                <a:latin typeface="ML-Aathira" pitchFamily="82" charset="0"/>
              </a:rPr>
              <a:t>io</a:t>
            </a:r>
            <a:r>
              <a:rPr lang="en-US" sz="3300" b="1" dirty="0">
                <a:effectLst/>
                <a:latin typeface="ML-Aathira" pitchFamily="82" charset="0"/>
              </a:rPr>
              <a:t>-e\ ]</a:t>
            </a:r>
            <a:r>
              <a:rPr lang="en-US" sz="3300" b="1" dirty="0" err="1">
                <a:effectLst/>
                <a:latin typeface="ML-Aathira" pitchFamily="82" charset="0"/>
              </a:rPr>
              <a:t>mTm</a:t>
            </a:r>
            <a:r>
              <a:rPr lang="en-US" sz="3300" b="1" dirty="0">
                <a:effectLst/>
                <a:latin typeface="ML-Aathira" pitchFamily="82" charset="0"/>
              </a:rPr>
              <a:t>-hen.</a:t>
            </a:r>
          </a:p>
        </p:txBody>
      </p:sp>
      <p:sp>
        <p:nvSpPr>
          <p:cNvPr id="6" name="Freeform 2"/>
          <p:cNvSpPr>
            <a:spLocks/>
          </p:cNvSpPr>
          <p:nvPr/>
        </p:nvSpPr>
        <p:spPr bwMode="auto">
          <a:xfrm>
            <a:off x="0" y="-304800"/>
            <a:ext cx="9144000" cy="6553200"/>
          </a:xfrm>
          <a:custGeom>
            <a:avLst/>
            <a:gdLst/>
            <a:ahLst/>
            <a:cxnLst>
              <a:cxn ang="0">
                <a:pos x="0" y="6"/>
              </a:cxn>
              <a:cxn ang="0">
                <a:pos x="206" y="6"/>
              </a:cxn>
              <a:cxn ang="0">
                <a:pos x="206" y="19"/>
              </a:cxn>
              <a:cxn ang="0">
                <a:pos x="102" y="15"/>
              </a:cxn>
              <a:cxn ang="0">
                <a:pos x="0" y="150"/>
              </a:cxn>
              <a:cxn ang="0">
                <a:pos x="0" y="6"/>
              </a:cxn>
            </a:cxnLst>
            <a:rect l="0" t="0" r="r" b="b"/>
            <a:pathLst>
              <a:path w="206" h="150">
                <a:moveTo>
                  <a:pt x="0" y="6"/>
                </a:moveTo>
                <a:lnTo>
                  <a:pt x="206" y="6"/>
                </a:lnTo>
                <a:lnTo>
                  <a:pt x="206" y="19"/>
                </a:lnTo>
                <a:cubicBezTo>
                  <a:pt x="149" y="36"/>
                  <a:pt x="126" y="19"/>
                  <a:pt x="102" y="15"/>
                </a:cubicBezTo>
                <a:cubicBezTo>
                  <a:pt x="25" y="0"/>
                  <a:pt x="2" y="73"/>
                  <a:pt x="0" y="150"/>
                </a:cubicBezTo>
                <a:lnTo>
                  <a:pt x="0" y="6"/>
                </a:lnTo>
                <a:close/>
              </a:path>
            </a:pathLst>
          </a:custGeom>
          <a:solidFill>
            <a:srgbClr val="CCFF99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" name="Flowchart: Delay 6"/>
          <p:cNvSpPr/>
          <p:nvPr/>
        </p:nvSpPr>
        <p:spPr>
          <a:xfrm flipH="1">
            <a:off x="7620000" y="4114800"/>
            <a:ext cx="1524000" cy="1219200"/>
          </a:xfrm>
          <a:prstGeom prst="flowChartDelay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latin typeface="ML-Aathira" pitchFamily="82" charset="0"/>
              </a:rPr>
              <a:t>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600"/>
                            </p:stCondLst>
                            <p:childTnLst>
                              <p:par>
                                <p:cTn id="1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228600" y="1558022"/>
            <a:ext cx="8686800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Cutim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DbÀs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¯-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gp-t¶ä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Znh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-k-¯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nsâ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</a:p>
          <a:p>
            <a:pPr algn="ctr"/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HmÀ½-bv¡mWp \½Ä </a:t>
            </a:r>
          </a:p>
          <a:p>
            <a:pPr algn="ctr"/>
            <a:r>
              <a:rPr lang="en-US" sz="5000" b="1" dirty="0" err="1">
                <a:solidFill>
                  <a:srgbClr val="FF0000"/>
                </a:solidFill>
                <a:latin typeface="ML-Aathira" pitchFamily="82" charset="0"/>
              </a:rPr>
              <a:t>DbnÀ¸p</a:t>
            </a:r>
            <a:r>
              <a:rPr lang="en-US" sz="5000" b="1" dirty="0">
                <a:solidFill>
                  <a:srgbClr val="FF0000"/>
                </a:solidFill>
                <a:latin typeface="ML-Aathira" pitchFamily="82" charset="0"/>
              </a:rPr>
              <a:t>-</a:t>
            </a:r>
            <a:r>
              <a:rPr lang="en-US" sz="5000" b="1" dirty="0" err="1">
                <a:solidFill>
                  <a:srgbClr val="FF0000"/>
                </a:solidFill>
                <a:latin typeface="ML-Aathira" pitchFamily="82" charset="0"/>
              </a:rPr>
              <a:t>Xn</a:t>
            </a:r>
            <a:r>
              <a:rPr lang="en-US" sz="5000" b="1" dirty="0">
                <a:solidFill>
                  <a:srgbClr val="FF0000"/>
                </a:solidFill>
                <a:latin typeface="ML-Aathira" pitchFamily="82" charset="0"/>
              </a:rPr>
              <a:t>-cp-\</a:t>
            </a:r>
            <a:r>
              <a:rPr lang="en-US" sz="5000" b="1" dirty="0" err="1">
                <a:solidFill>
                  <a:srgbClr val="FF0000"/>
                </a:solidFill>
                <a:latin typeface="ML-Aathira" pitchFamily="82" charset="0"/>
              </a:rPr>
              <a:t>mÄ</a:t>
            </a:r>
            <a:r>
              <a:rPr lang="en-US" sz="50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</a:p>
          <a:p>
            <a:pPr algn="ctr"/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(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CuÌÀ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)</a:t>
            </a:r>
          </a:p>
          <a:p>
            <a:pPr algn="ctr"/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BtLm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-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jn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-¡p-¶-Xv..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228600" y="2057400"/>
            <a:ext cx="8686800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Cutim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acn¨Xpw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DbnÀ¯Xpw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 \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ap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-¡p-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th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-­n-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bm-Wv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. 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Cutim-bpsS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DbnÀ¸v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Ahn-Sp¶p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</a:p>
          <a:p>
            <a:pPr algn="ctr"/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ssZh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-]p-</a:t>
            </a:r>
            <a:r>
              <a:rPr lang="en-US" sz="3500" b="1">
                <a:solidFill>
                  <a:srgbClr val="002060"/>
                </a:solidFill>
                <a:latin typeface="ML-Aathira" pitchFamily="82" charset="0"/>
              </a:rPr>
              <a:t>{X\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msW¶pÅXn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\p 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sXfn-hm-Wv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228600" y="1905000"/>
            <a:ext cx="86868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latin typeface="ML-Aathira" pitchFamily="82" charset="0"/>
              </a:rPr>
              <a:t>kzÀKm-tcm-lWw</a:t>
            </a:r>
            <a:r>
              <a:rPr lang="en-US" sz="4000" b="1" dirty="0">
                <a:latin typeface="ML-Aathira" pitchFamily="82" charset="0"/>
              </a:rPr>
              <a:t> </a:t>
            </a:r>
            <a:r>
              <a:rPr lang="en-US" sz="4000" b="1" dirty="0" err="1">
                <a:latin typeface="ML-Aathira" pitchFamily="82" charset="0"/>
              </a:rPr>
              <a:t>sNbvX</a:t>
            </a:r>
            <a:r>
              <a:rPr lang="en-US" sz="4000" b="1" dirty="0">
                <a:latin typeface="ML-Aathira" pitchFamily="82" charset="0"/>
              </a:rPr>
              <a:t> </a:t>
            </a:r>
          </a:p>
          <a:p>
            <a:pPr algn="ctr"/>
            <a:r>
              <a:rPr lang="en-US" sz="4000" b="1" dirty="0" err="1">
                <a:latin typeface="ML-Aathira" pitchFamily="82" charset="0"/>
              </a:rPr>
              <a:t>Cutim</a:t>
            </a:r>
            <a:r>
              <a:rPr lang="en-US" sz="4000" b="1" dirty="0">
                <a:latin typeface="ML-Aathira" pitchFamily="82" charset="0"/>
              </a:rPr>
              <a:t> </a:t>
            </a:r>
            <a:r>
              <a:rPr lang="en-US" sz="4000" b="1" dirty="0" err="1">
                <a:latin typeface="ML-Aathira" pitchFamily="82" charset="0"/>
              </a:rPr>
              <a:t>hgn</a:t>
            </a:r>
            <a:r>
              <a:rPr lang="en-US" sz="4000" b="1" dirty="0">
                <a:latin typeface="ML-Aathira" pitchFamily="82" charset="0"/>
              </a:rPr>
              <a:t> \</a:t>
            </a:r>
            <a:r>
              <a:rPr lang="en-US" sz="4000" b="1" dirty="0" err="1">
                <a:latin typeface="ML-Aathira" pitchFamily="82" charset="0"/>
              </a:rPr>
              <a:t>ap¡pw</a:t>
            </a:r>
            <a:r>
              <a:rPr lang="en-US" sz="4000" b="1" dirty="0">
                <a:latin typeface="ML-Aathira" pitchFamily="82" charset="0"/>
              </a:rPr>
              <a:t> </a:t>
            </a:r>
            <a:r>
              <a:rPr lang="en-US" sz="4000" b="1" dirty="0" err="1">
                <a:latin typeface="ML-Aathira" pitchFamily="82" charset="0"/>
              </a:rPr>
              <a:t>kzÀ</a:t>
            </a:r>
            <a:r>
              <a:rPr lang="en-US" sz="4000" b="1" dirty="0">
                <a:latin typeface="ML-Aathira" pitchFamily="82" charset="0"/>
              </a:rPr>
              <a:t>¤-¯</a:t>
            </a:r>
            <a:r>
              <a:rPr lang="en-US" sz="4000" b="1" dirty="0" err="1">
                <a:latin typeface="ML-Aathira" pitchFamily="82" charset="0"/>
              </a:rPr>
              <a:t>nÂ</a:t>
            </a:r>
            <a:endParaRPr lang="en-US" sz="4000" b="1" dirty="0">
              <a:latin typeface="ML-Aathira" pitchFamily="82" charset="0"/>
            </a:endParaRPr>
          </a:p>
          <a:p>
            <a:pPr algn="ctr"/>
            <a:r>
              <a:rPr lang="en-US" sz="4000" b="1" dirty="0">
                <a:latin typeface="ML-Aathira" pitchFamily="82" charset="0"/>
              </a:rPr>
              <a:t>]</a:t>
            </a:r>
            <a:r>
              <a:rPr lang="en-US" sz="4000" b="1" dirty="0" err="1">
                <a:latin typeface="ML-Aathira" pitchFamily="82" charset="0"/>
              </a:rPr>
              <a:t>nXm-hmb</a:t>
            </a:r>
            <a:r>
              <a:rPr lang="en-US" sz="4000" b="1" dirty="0">
                <a:latin typeface="ML-Aathira" pitchFamily="82" charset="0"/>
              </a:rPr>
              <a:t> </a:t>
            </a:r>
            <a:r>
              <a:rPr lang="en-US" sz="4000" b="1" dirty="0" err="1">
                <a:latin typeface="ML-Aathira" pitchFamily="82" charset="0"/>
              </a:rPr>
              <a:t>ssZh</a:t>
            </a:r>
            <a:r>
              <a:rPr lang="en-US" sz="4000" b="1" dirty="0">
                <a:latin typeface="ML-Aathira" pitchFamily="82" charset="0"/>
              </a:rPr>
              <a:t>-¯</a:t>
            </a:r>
            <a:r>
              <a:rPr lang="en-US" sz="4000" b="1" dirty="0" err="1">
                <a:latin typeface="ML-Aathira" pitchFamily="82" charset="0"/>
              </a:rPr>
              <a:t>nsâ</a:t>
            </a:r>
            <a:r>
              <a:rPr lang="en-US" sz="4000" b="1" dirty="0">
                <a:latin typeface="ML-Aathira" pitchFamily="82" charset="0"/>
              </a:rPr>
              <a:t> </a:t>
            </a:r>
            <a:r>
              <a:rPr lang="en-US" sz="4000" b="1" dirty="0" err="1">
                <a:latin typeface="ML-Aathira" pitchFamily="82" charset="0"/>
              </a:rPr>
              <a:t>ASp¯v</a:t>
            </a:r>
            <a:endParaRPr lang="en-US" sz="4000" b="1" dirty="0">
              <a:latin typeface="ML-Aathira" pitchFamily="82" charset="0"/>
            </a:endParaRPr>
          </a:p>
          <a:p>
            <a:pPr algn="ctr"/>
            <a:r>
              <a:rPr lang="en-US" sz="4000" b="1" dirty="0" err="1">
                <a:latin typeface="ML-Aathira" pitchFamily="82" charset="0"/>
              </a:rPr>
              <a:t>F¯n</a:t>
            </a:r>
            <a:r>
              <a:rPr lang="en-US" sz="4000" b="1" dirty="0">
                <a:latin typeface="ML-Aathira" pitchFamily="82" charset="0"/>
              </a:rPr>
              <a:t>-t¨-</a:t>
            </a:r>
            <a:r>
              <a:rPr lang="en-US" sz="4000" b="1" dirty="0" err="1">
                <a:latin typeface="ML-Aathira" pitchFamily="82" charset="0"/>
              </a:rPr>
              <a:t>cmw</a:t>
            </a:r>
            <a:r>
              <a:rPr lang="en-US" sz="4000" b="1" dirty="0">
                <a:latin typeface="ML-Aathira" pitchFamily="82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39 Track 39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371600" y="3429000"/>
            <a:ext cx="304800" cy="304800"/>
          </a:xfrm>
          <a:prstGeom prst="rect">
            <a:avLst/>
          </a:prstGeom>
        </p:spPr>
      </p:pic>
      <p:pic>
        <p:nvPicPr>
          <p:cNvPr id="8" name="Picture 7" descr="516948436_8c3792eab2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C:\Users\user\Desktop\Bitmap in Forum8.cdr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" y="1905000"/>
            <a:ext cx="2279650" cy="3401090"/>
          </a:xfrm>
          <a:prstGeom prst="rect">
            <a:avLst/>
          </a:prstGeom>
          <a:noFill/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286000" y="457200"/>
            <a:ext cx="6400800" cy="990600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\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ap¡p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 ]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mSmw</a:t>
            </a:r>
            <a:endParaRPr lang="en-US" sz="4000" b="1" dirty="0">
              <a:solidFill>
                <a:srgbClr val="FF0000"/>
              </a:solidFill>
              <a:latin typeface="ML-Aathira" pitchFamily="8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76600" y="1467683"/>
            <a:ext cx="58674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>
                <a:latin typeface="ML-Aathira" pitchFamily="82" charset="0"/>
              </a:rPr>
              <a:t>kÀÆm</a:t>
            </a:r>
            <a:r>
              <a:rPr lang="en-US" sz="3000" b="1" dirty="0">
                <a:latin typeface="ML-Aathira" pitchFamily="82" charset="0"/>
              </a:rPr>
              <a:t>-[n-]\mw </a:t>
            </a:r>
            <a:r>
              <a:rPr lang="en-US" sz="3000" b="1" dirty="0" err="1">
                <a:latin typeface="ML-Aathira" pitchFamily="82" charset="0"/>
              </a:rPr>
              <a:t>IÀ¯mth</a:t>
            </a:r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>
                <a:latin typeface="ML-Aathira" pitchFamily="82" charset="0"/>
              </a:rPr>
              <a:t>\ns¶ </a:t>
            </a:r>
            <a:r>
              <a:rPr lang="en-US" sz="3000" b="1" dirty="0" err="1">
                <a:latin typeface="ML-Aathira" pitchFamily="82" charset="0"/>
              </a:rPr>
              <a:t>hW§n</a:t>
            </a:r>
            <a:r>
              <a:rPr lang="en-US" sz="3000" b="1" dirty="0">
                <a:latin typeface="ML-Aathira" pitchFamily="82" charset="0"/>
              </a:rPr>
              <a:t> \an-¡</a:t>
            </a:r>
            <a:r>
              <a:rPr lang="en-US" sz="3000" b="1" dirty="0" err="1">
                <a:latin typeface="ML-Aathira" pitchFamily="82" charset="0"/>
              </a:rPr>
              <a:t>p¶p</a:t>
            </a:r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 err="1">
                <a:latin typeface="ML-Aathira" pitchFamily="82" charset="0"/>
              </a:rPr>
              <a:t>Cutim</a:t>
            </a:r>
            <a:r>
              <a:rPr lang="en-US" sz="3000" b="1" dirty="0">
                <a:latin typeface="ML-Aathira" pitchFamily="82" charset="0"/>
              </a:rPr>
              <a:t> \</a:t>
            </a:r>
            <a:r>
              <a:rPr lang="en-US" sz="3000" b="1" dirty="0" err="1">
                <a:latin typeface="ML-Aathira" pitchFamily="82" charset="0"/>
              </a:rPr>
              <a:t>mYm</a:t>
            </a:r>
            <a:r>
              <a:rPr lang="en-US" sz="3000" b="1" dirty="0">
                <a:latin typeface="ML-Aathira" pitchFamily="82" charset="0"/>
              </a:rPr>
              <a:t> –</a:t>
            </a:r>
            <a:r>
              <a:rPr lang="en-US" sz="3000" b="1" dirty="0" err="1">
                <a:latin typeface="ML-Aathira" pitchFamily="82" charset="0"/>
              </a:rPr>
              <a:t>hn</a:t>
            </a:r>
            <a:r>
              <a:rPr lang="en-US" sz="3000" b="1" dirty="0">
                <a:latin typeface="ML-Aathira" pitchFamily="82" charset="0"/>
              </a:rPr>
              <a:t>-\-b-</a:t>
            </a:r>
            <a:r>
              <a:rPr lang="en-US" sz="3000" b="1" dirty="0" err="1">
                <a:latin typeface="ML-Aathira" pitchFamily="82" charset="0"/>
              </a:rPr>
              <a:t>samsS</a:t>
            </a:r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>
                <a:latin typeface="ML-Aathira" pitchFamily="82" charset="0"/>
              </a:rPr>
              <a:t>\ns¶ \</a:t>
            </a:r>
            <a:r>
              <a:rPr lang="en-US" sz="3000" b="1" dirty="0" err="1">
                <a:latin typeface="ML-Aathira" pitchFamily="82" charset="0"/>
              </a:rPr>
              <a:t>an¨p</a:t>
            </a:r>
            <a:r>
              <a:rPr lang="en-US" sz="3000" b="1" dirty="0">
                <a:latin typeface="ML-Aathira" pitchFamily="82" charset="0"/>
              </a:rPr>
              <a:t> ]</a:t>
            </a:r>
            <a:r>
              <a:rPr lang="en-US" sz="3000" b="1" dirty="0" err="1">
                <a:latin typeface="ML-Aathira" pitchFamily="82" charset="0"/>
              </a:rPr>
              <a:t>pI-gv¯p¶p</a:t>
            </a:r>
            <a:r>
              <a:rPr lang="en-US" sz="3000" b="1" dirty="0">
                <a:latin typeface="ML-Aathira" pitchFamily="82" charset="0"/>
              </a:rPr>
              <a:t>.</a:t>
            </a:r>
          </a:p>
          <a:p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 err="1">
                <a:latin typeface="ML-Aathira" pitchFamily="82" charset="0"/>
              </a:rPr>
              <a:t>aÀXy</a:t>
            </a:r>
            <a:r>
              <a:rPr lang="en-US" sz="3000" b="1" dirty="0">
                <a:latin typeface="ML-Aathira" pitchFamily="82" charset="0"/>
              </a:rPr>
              <a:t>\p \</a:t>
            </a:r>
            <a:r>
              <a:rPr lang="en-US" sz="3000" b="1" dirty="0" err="1">
                <a:latin typeface="ML-Aathira" pitchFamily="82" charset="0"/>
              </a:rPr>
              <a:t>nXy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atlm</a:t>
            </a:r>
            <a:r>
              <a:rPr lang="en-US" sz="3000" b="1" dirty="0">
                <a:latin typeface="ML-Aathira" pitchFamily="82" charset="0"/>
              </a:rPr>
              <a:t>-¶-X-</a:t>
            </a:r>
            <a:r>
              <a:rPr lang="en-US" sz="3000" b="1" dirty="0" err="1">
                <a:latin typeface="ML-Aathira" pitchFamily="82" charset="0"/>
              </a:rPr>
              <a:t>amþ</a:t>
            </a:r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 err="1">
                <a:latin typeface="ML-Aathira" pitchFamily="82" charset="0"/>
              </a:rPr>
              <a:t>ap°m</a:t>
            </a:r>
            <a:r>
              <a:rPr lang="en-US" sz="3000" b="1" dirty="0">
                <a:latin typeface="ML-Aathira" pitchFamily="82" charset="0"/>
              </a:rPr>
              <a:t>\w \ob-cp-</a:t>
            </a:r>
            <a:r>
              <a:rPr lang="en-US" sz="3000" b="1" dirty="0" err="1">
                <a:latin typeface="ML-Aathira" pitchFamily="82" charset="0"/>
              </a:rPr>
              <a:t>fp¶p</a:t>
            </a:r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>
                <a:latin typeface="ML-Aathira" pitchFamily="82" charset="0"/>
              </a:rPr>
              <a:t>A£-b-a-h-\p-</a:t>
            </a:r>
            <a:r>
              <a:rPr lang="en-US" sz="3000" b="1" dirty="0" err="1">
                <a:latin typeface="ML-Aathira" pitchFamily="82" charset="0"/>
              </a:rPr>
              <a:t>sS</a:t>
            </a:r>
            <a:r>
              <a:rPr lang="en-US" sz="3000" b="1" dirty="0">
                <a:latin typeface="ML-Aathira" pitchFamily="82" charset="0"/>
              </a:rPr>
              <a:t>-</a:t>
            </a:r>
            <a:r>
              <a:rPr lang="en-US" sz="3000" b="1" dirty="0" err="1">
                <a:latin typeface="ML-Aathira" pitchFamily="82" charset="0"/>
              </a:rPr>
              <a:t>bmßm</a:t>
            </a:r>
            <a:r>
              <a:rPr lang="en-US" sz="3000" b="1" dirty="0">
                <a:latin typeface="ML-Aathira" pitchFamily="82" charset="0"/>
              </a:rPr>
              <a:t>-</a:t>
            </a:r>
            <a:r>
              <a:rPr lang="en-US" sz="3000" b="1" dirty="0" err="1">
                <a:latin typeface="ML-Aathira" pitchFamily="82" charset="0"/>
              </a:rPr>
              <a:t>hnþ</a:t>
            </a:r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>
                <a:latin typeface="ML-Aathira" pitchFamily="82" charset="0"/>
              </a:rPr>
              <a:t>¶p¯-a-c-£-</a:t>
            </a:r>
            <a:r>
              <a:rPr lang="en-US" sz="3000" b="1" dirty="0" err="1">
                <a:latin typeface="ML-Aathira" pitchFamily="82" charset="0"/>
              </a:rPr>
              <a:t>bp-ta-Ip</a:t>
            </a:r>
            <a:r>
              <a:rPr lang="en-US" sz="3000" b="1" dirty="0">
                <a:latin typeface="ML-Aathira" pitchFamily="82" charset="0"/>
              </a:rPr>
              <a:t>-¶p.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C:\Users\user\Desktop\Untitled-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1400" y="949325"/>
            <a:ext cx="1919054" cy="2327275"/>
          </a:xfrm>
          <a:prstGeom prst="rect">
            <a:avLst/>
          </a:prstGeom>
          <a:noFill/>
        </p:spPr>
      </p:pic>
      <p:pic>
        <p:nvPicPr>
          <p:cNvPr id="10" name="Picture 3" descr="C:\Users\user\Desktop\Bitmap in Forum8.cdr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0800000">
            <a:off x="6802437" y="601781"/>
            <a:ext cx="1808163" cy="3589219"/>
          </a:xfrm>
          <a:prstGeom prst="rect">
            <a:avLst/>
          </a:prstGeom>
          <a:noFill/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3048000"/>
            <a:ext cx="8229600" cy="990600"/>
          </a:xfrm>
        </p:spPr>
        <p:txBody>
          <a:bodyPr>
            <a:noAutofit/>
          </a:bodyPr>
          <a:lstStyle/>
          <a:p>
            <a:pPr algn="ctr"/>
            <a:r>
              <a:rPr lang="en-US" sz="4500" b="1" dirty="0">
                <a:solidFill>
                  <a:srgbClr val="FF0000"/>
                </a:solidFill>
                <a:latin typeface="ML-Aathira" pitchFamily="82" charset="0"/>
              </a:rPr>
              <a:t>\</a:t>
            </a:r>
            <a:r>
              <a:rPr lang="en-US" sz="4500" b="1" dirty="0" err="1">
                <a:solidFill>
                  <a:srgbClr val="FF0000"/>
                </a:solidFill>
                <a:latin typeface="ML-Aathira" pitchFamily="82" charset="0"/>
              </a:rPr>
              <a:t>ap¡p</a:t>
            </a:r>
            <a:r>
              <a:rPr lang="en-US" sz="4500" b="1" dirty="0">
                <a:solidFill>
                  <a:srgbClr val="FF0000"/>
                </a:solidFill>
                <a:latin typeface="ML-Aathira" pitchFamily="82" charset="0"/>
              </a:rPr>
              <a:t>{]</a:t>
            </a:r>
            <a:r>
              <a:rPr lang="en-US" sz="4500" b="1" dirty="0" err="1">
                <a:solidFill>
                  <a:srgbClr val="FF0000"/>
                </a:solidFill>
                <a:latin typeface="ML-Aathira" pitchFamily="82" charset="0"/>
              </a:rPr>
              <a:t>mÀ°n¡mw</a:t>
            </a:r>
            <a:endParaRPr lang="en-US" sz="4500" b="1" dirty="0">
              <a:solidFill>
                <a:srgbClr val="FF0000"/>
              </a:solidFill>
              <a:latin typeface="ML-Aathira" pitchFamily="8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3886200"/>
            <a:ext cx="86106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IÀ¯mhpw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ssZh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-hp-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amb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Cutim-tb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,</a:t>
            </a:r>
          </a:p>
          <a:p>
            <a:pPr algn="ctr"/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kzÀK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-¯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nÂ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 ]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nXm-hnsâ</a:t>
            </a:r>
            <a:endParaRPr lang="en-US" sz="3200" b="1" dirty="0">
              <a:solidFill>
                <a:srgbClr val="002060"/>
              </a:solidFill>
              <a:latin typeface="ML-Aathira" pitchFamily="82" charset="0"/>
            </a:endParaRPr>
          </a:p>
          <a:p>
            <a:pPr algn="ctr"/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ASp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-s¯-¯n-t¨-cp-hm³ 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R§sf</a:t>
            </a:r>
            <a:endParaRPr lang="en-US" sz="3200" b="1" dirty="0">
              <a:solidFill>
                <a:srgbClr val="002060"/>
              </a:solidFill>
              <a:latin typeface="ML-Aathira" pitchFamily="82" charset="0"/>
            </a:endParaRP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A\p-{K-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ln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-¡-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Wta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1828800"/>
            <a:ext cx="8229600" cy="990600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\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ap¡v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 A\p-I-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cn¡mw</a:t>
            </a:r>
            <a:endParaRPr lang="en-US" sz="4000" b="1" dirty="0">
              <a:solidFill>
                <a:srgbClr val="FF0000"/>
              </a:solidFill>
              <a:latin typeface="ML-Aathira" pitchFamily="8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2743200"/>
            <a:ext cx="8610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kzÀK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-¯n-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te¡v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Btcm-lWw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sNbvX</a:t>
            </a:r>
            <a:endParaRPr lang="en-US" sz="3200" b="1" dirty="0">
              <a:solidFill>
                <a:schemeClr val="tx1">
                  <a:lumMod val="95000"/>
                  <a:lumOff val="5000"/>
                </a:schemeClr>
              </a:solidFill>
              <a:latin typeface="ML-Aathira" pitchFamily="82" charset="0"/>
            </a:endParaRPr>
          </a:p>
          <a:p>
            <a:pPr algn="ctr"/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CutimbpsS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ASp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-s¯-¯p-hm³ \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ap¡pw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kzÀKs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¯ </a:t>
            </a:r>
          </a:p>
          <a:p>
            <a:pPr algn="ctr"/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e£y-am¡n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\·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sNbvXp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Pohn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-¡mw.</a:t>
            </a:r>
            <a:endParaRPr lang="en-US" sz="3200" b="1" dirty="0">
              <a:solidFill>
                <a:srgbClr val="FF0000"/>
              </a:solidFill>
              <a:latin typeface="ML-Aathir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esktop\powerpoint_wallpaper_download cop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9" name="Picture 5" descr="C:\Users\user\Desktop\vadafone\1ff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352800"/>
            <a:ext cx="1956126" cy="1477962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152400" y="685800"/>
            <a:ext cx="88392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kz´-am-t¡-­ 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t_m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[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y§Ä</a:t>
            </a:r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L-Aathira" pitchFamily="82" charset="0"/>
            </a:endParaRPr>
          </a:p>
          <a:p>
            <a:r>
              <a:rPr lang="en-US" sz="2000" b="1" dirty="0">
                <a:latin typeface="ML-Aathira" pitchFamily="82" charset="0"/>
              </a:rPr>
              <a:t>	</a:t>
            </a:r>
          </a:p>
          <a:p>
            <a:r>
              <a:rPr lang="en-US" sz="2000" b="1" dirty="0">
                <a:latin typeface="ML-Aathira" pitchFamily="82" charset="0"/>
              </a:rPr>
              <a:t>		</a:t>
            </a:r>
            <a:r>
              <a:rPr lang="en-US" sz="3000" b="1" dirty="0">
                <a:latin typeface="ML-Aathira" pitchFamily="82" charset="0"/>
              </a:rPr>
              <a:t>*  	</a:t>
            </a:r>
            <a:r>
              <a:rPr lang="en-US" sz="3200" b="1" dirty="0" err="1">
                <a:latin typeface="ML-Aathira" pitchFamily="82" charset="0"/>
              </a:rPr>
              <a:t>Cutim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aq¶mw</a:t>
            </a:r>
            <a:r>
              <a:rPr lang="en-US" sz="3200" b="1" dirty="0">
                <a:latin typeface="ML-Aathira" pitchFamily="82" charset="0"/>
              </a:rPr>
              <a:t> \</a:t>
            </a:r>
            <a:r>
              <a:rPr lang="en-US" sz="3200" b="1" dirty="0" err="1">
                <a:latin typeface="ML-Aathira" pitchFamily="82" charset="0"/>
              </a:rPr>
              <a:t>mÄ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DbnÀs¯gpt¶äp</a:t>
            </a:r>
            <a:r>
              <a:rPr lang="en-US" sz="3200" b="1" dirty="0">
                <a:latin typeface="ML-Aathira" pitchFamily="82" charset="0"/>
              </a:rPr>
              <a:t>.</a:t>
            </a:r>
          </a:p>
          <a:p>
            <a:pPr algn="just"/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>
                <a:latin typeface="ML-Aathira" pitchFamily="82" charset="0"/>
              </a:rPr>
              <a:t>		*  	</a:t>
            </a:r>
            <a:r>
              <a:rPr lang="en-US" sz="3200" b="1" dirty="0" err="1">
                <a:latin typeface="ML-Aathira" pitchFamily="82" charset="0"/>
              </a:rPr>
              <a:t>CutimbpsS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DbnÀ¸p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Xncp</a:t>
            </a:r>
            <a:r>
              <a:rPr lang="en-US" sz="3200" b="1" dirty="0">
                <a:latin typeface="ML-Aathira" pitchFamily="82" charset="0"/>
              </a:rPr>
              <a:t>\</a:t>
            </a:r>
            <a:r>
              <a:rPr lang="en-US" sz="3200" b="1" dirty="0" err="1">
                <a:latin typeface="ML-Aathira" pitchFamily="82" charset="0"/>
              </a:rPr>
              <a:t>mfmWv</a:t>
            </a:r>
            <a:r>
              <a:rPr lang="en-US" sz="3200" b="1" dirty="0">
                <a:latin typeface="ML-Aathira" pitchFamily="82" charset="0"/>
              </a:rPr>
              <a:t> 				</a:t>
            </a:r>
            <a:r>
              <a:rPr lang="en-US" sz="3200" b="1" dirty="0" err="1">
                <a:latin typeface="ML-Aathira" pitchFamily="82" charset="0"/>
              </a:rPr>
              <a:t>CuÌÀ</a:t>
            </a:r>
            <a:r>
              <a:rPr lang="en-US" sz="3200" b="1" dirty="0">
                <a:latin typeface="ML-Aathira" pitchFamily="82" charset="0"/>
              </a:rPr>
              <a:t>.</a:t>
            </a:r>
          </a:p>
          <a:p>
            <a:endParaRPr lang="en-US" sz="3200" b="1" dirty="0">
              <a:latin typeface="ML-Aathira" pitchFamily="82" charset="0"/>
            </a:endParaRPr>
          </a:p>
          <a:p>
            <a:r>
              <a:rPr lang="en-US" sz="3200" b="1" dirty="0">
                <a:latin typeface="ML-Aathira" pitchFamily="82" charset="0"/>
              </a:rPr>
              <a:t>		*	</a:t>
            </a:r>
            <a:r>
              <a:rPr lang="en-US" sz="3200" b="1" dirty="0" err="1">
                <a:latin typeface="ML-Aathira" pitchFamily="82" charset="0"/>
              </a:rPr>
              <a:t>DbnÀ¸nsâ</a:t>
            </a:r>
            <a:r>
              <a:rPr lang="en-US" sz="3200" b="1" dirty="0">
                <a:latin typeface="ML-Aathira" pitchFamily="82" charset="0"/>
              </a:rPr>
              <a:t> 40þmw \</a:t>
            </a:r>
            <a:r>
              <a:rPr lang="en-US" sz="3200" b="1" dirty="0" err="1">
                <a:latin typeface="ML-Aathira" pitchFamily="82" charset="0"/>
              </a:rPr>
              <a:t>mÄ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Cutim</a:t>
            </a:r>
            <a:r>
              <a:rPr lang="en-US" sz="3200" b="1" dirty="0">
                <a:latin typeface="ML-Aathira" pitchFamily="82" charset="0"/>
              </a:rPr>
              <a:t> 					</a:t>
            </a:r>
            <a:r>
              <a:rPr lang="en-US" sz="3200" b="1" dirty="0" err="1">
                <a:latin typeface="ML-Aathira" pitchFamily="82" charset="0"/>
              </a:rPr>
              <a:t>kzÀK¯nte¡v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BtcmlWw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sNbvXp</a:t>
            </a:r>
            <a:r>
              <a:rPr lang="en-US" sz="3200" b="1" dirty="0">
                <a:latin typeface="ML-Aathira" pitchFamily="82" charset="0"/>
              </a:rPr>
              <a:t>.</a:t>
            </a:r>
          </a:p>
          <a:p>
            <a:endParaRPr lang="en-US" sz="3200" b="1" dirty="0">
              <a:latin typeface="ML-Aathira" pitchFamily="82" charset="0"/>
            </a:endParaRPr>
          </a:p>
          <a:p>
            <a:endParaRPr lang="en-US" sz="3200" dirty="0">
              <a:latin typeface="ML-Aathira" pitchFamily="82" charset="0"/>
            </a:endParaRPr>
          </a:p>
          <a:p>
            <a:r>
              <a:rPr lang="en-US" sz="3200" b="1" dirty="0">
                <a:latin typeface="ML-Aathira" pitchFamily="82" charset="0"/>
              </a:rPr>
              <a:t> </a:t>
            </a:r>
          </a:p>
        </p:txBody>
      </p:sp>
      <p:pic>
        <p:nvPicPr>
          <p:cNvPr id="13" name="Picture 2" descr="C:\Users\user\Desktop\candl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38600"/>
            <a:ext cx="2667000" cy="2667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esktop\powerpoint_wallpaper_download cop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9" name="Picture 5" descr="C:\Users\user\Desktop\vadafone\1ff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352800"/>
            <a:ext cx="1956126" cy="1477962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152400" y="1588056"/>
            <a:ext cx="8839200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latin typeface="ML-Aathira" pitchFamily="82" charset="0"/>
              </a:rPr>
              <a:t>	</a:t>
            </a:r>
          </a:p>
          <a:p>
            <a:r>
              <a:rPr lang="en-US" sz="2000" b="1" dirty="0">
                <a:latin typeface="ML-Aathira" pitchFamily="82" charset="0"/>
              </a:rPr>
              <a:t>		</a:t>
            </a:r>
            <a:r>
              <a:rPr lang="en-US" sz="3000" b="1" dirty="0">
                <a:latin typeface="ML-Aathira" pitchFamily="82" charset="0"/>
              </a:rPr>
              <a:t>*  	</a:t>
            </a:r>
            <a:r>
              <a:rPr lang="en-US" sz="3200" b="1" dirty="0" err="1">
                <a:latin typeface="ML-Aathira" pitchFamily="82" charset="0"/>
              </a:rPr>
              <a:t>DbnÀs¯gpt¶ä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ssZh</a:t>
            </a:r>
            <a:r>
              <a:rPr lang="en-US" sz="3200" b="1" dirty="0">
                <a:latin typeface="ML-Aathira" pitchFamily="82" charset="0"/>
              </a:rPr>
              <a:t>]p{X\</a:t>
            </a:r>
            <a:r>
              <a:rPr lang="en-US" sz="3200" b="1" dirty="0" err="1">
                <a:latin typeface="ML-Aathira" pitchFamily="82" charset="0"/>
              </a:rPr>
              <a:t>mb</a:t>
            </a:r>
            <a:r>
              <a:rPr lang="en-US" sz="3200" b="1" dirty="0">
                <a:latin typeface="ML-Aathira" pitchFamily="82" charset="0"/>
              </a:rPr>
              <a:t> 				</a:t>
            </a:r>
            <a:r>
              <a:rPr lang="en-US" sz="3200" b="1" dirty="0" err="1">
                <a:latin typeface="ML-Aathira" pitchFamily="82" charset="0"/>
              </a:rPr>
              <a:t>Cutim</a:t>
            </a:r>
            <a:r>
              <a:rPr lang="en-US" sz="3200" b="1" dirty="0">
                <a:latin typeface="ML-Aathira" pitchFamily="82" charset="0"/>
              </a:rPr>
              <a:t> \½psS </a:t>
            </a:r>
            <a:r>
              <a:rPr lang="en-US" sz="3200" b="1" dirty="0" err="1">
                <a:latin typeface="ML-Aathira" pitchFamily="82" charset="0"/>
              </a:rPr>
              <a:t>IÀ¯mhpw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ssZhhpamWv</a:t>
            </a:r>
            <a:r>
              <a:rPr lang="en-US" sz="3200" b="1" dirty="0">
                <a:latin typeface="ML-Aathira" pitchFamily="82" charset="0"/>
              </a:rPr>
              <a:t>.</a:t>
            </a:r>
          </a:p>
          <a:p>
            <a:pPr algn="just"/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>
                <a:latin typeface="ML-Aathira" pitchFamily="82" charset="0"/>
              </a:rPr>
              <a:t>		*  	</a:t>
            </a:r>
            <a:r>
              <a:rPr lang="en-US" sz="3200" b="1" dirty="0" err="1">
                <a:latin typeface="ML-Aathira" pitchFamily="82" charset="0"/>
              </a:rPr>
              <a:t>Cutimhgn</a:t>
            </a:r>
            <a:r>
              <a:rPr lang="en-US" sz="3200" b="1" dirty="0">
                <a:latin typeface="ML-Aathira" pitchFamily="82" charset="0"/>
              </a:rPr>
              <a:t> \</a:t>
            </a:r>
            <a:r>
              <a:rPr lang="en-US" sz="3200" b="1" dirty="0" err="1">
                <a:latin typeface="ML-Aathira" pitchFamily="82" charset="0"/>
              </a:rPr>
              <a:t>mapw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kzÀK¯nÂ</a:t>
            </a:r>
            <a:r>
              <a:rPr lang="en-US" sz="3200" b="1" dirty="0">
                <a:latin typeface="ML-Aathira" pitchFamily="82" charset="0"/>
              </a:rPr>
              <a:t> 					</a:t>
            </a:r>
            <a:r>
              <a:rPr lang="en-US" sz="3200" b="1" dirty="0" err="1">
                <a:latin typeface="ML-Aathira" pitchFamily="82" charset="0"/>
              </a:rPr>
              <a:t>F¯nt¨tc­hcmWv</a:t>
            </a:r>
            <a:r>
              <a:rPr lang="en-US" sz="3200" b="1" dirty="0">
                <a:latin typeface="ML-Aathira" pitchFamily="82" charset="0"/>
              </a:rPr>
              <a:t>.</a:t>
            </a:r>
          </a:p>
        </p:txBody>
      </p:sp>
      <p:pic>
        <p:nvPicPr>
          <p:cNvPr id="13" name="Picture 2" descr="C:\Users\user\Desktop\candl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38600"/>
            <a:ext cx="2667000" cy="2667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Desktop\powerpoint_wallpaper_download cop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152400" y="685800"/>
            <a:ext cx="8763000" cy="50321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kz´-am-t¡-­ 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at\m-`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mh§Ä</a:t>
            </a:r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L-Aathira" pitchFamily="82" charset="0"/>
            </a:endParaRPr>
          </a:p>
          <a:p>
            <a:pPr algn="just"/>
            <a:endParaRPr lang="en-US" sz="2500" b="1" dirty="0">
              <a:latin typeface="ML-Aathira" pitchFamily="82" charset="0"/>
            </a:endParaRPr>
          </a:p>
          <a:p>
            <a:r>
              <a:rPr lang="en-US" sz="2500" b="1" dirty="0">
                <a:latin typeface="ML-Aathira" pitchFamily="82" charset="0"/>
              </a:rPr>
              <a:t>		</a:t>
            </a:r>
            <a:r>
              <a:rPr lang="en-US" sz="3000" b="1" dirty="0">
                <a:latin typeface="ML-Aathira" pitchFamily="82" charset="0"/>
              </a:rPr>
              <a:t>*  	</a:t>
            </a:r>
            <a:r>
              <a:rPr lang="en-US" sz="3200" b="1" dirty="0" err="1">
                <a:latin typeface="ML-Aathira" pitchFamily="82" charset="0"/>
              </a:rPr>
              <a:t>DbnÀs¯gpt¶ä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Cutim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IÀ¯mhpw</a:t>
            </a:r>
            <a:r>
              <a:rPr lang="en-US" sz="3200" b="1" dirty="0">
                <a:latin typeface="ML-Aathira" pitchFamily="82" charset="0"/>
              </a:rPr>
              <a:t> 				</a:t>
            </a:r>
            <a:r>
              <a:rPr lang="en-US" sz="3200" b="1" dirty="0" err="1">
                <a:latin typeface="ML-Aathira" pitchFamily="82" charset="0"/>
              </a:rPr>
              <a:t>ssZhhpamsW¶p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hnizkn¨p</a:t>
            </a:r>
            <a:r>
              <a:rPr lang="en-US" sz="3200" b="1" dirty="0">
                <a:latin typeface="ML-Aathira" pitchFamily="82" charset="0"/>
              </a:rPr>
              <a:t> \mw 				</a:t>
            </a:r>
            <a:r>
              <a:rPr lang="en-US" sz="3200" b="1" dirty="0" err="1">
                <a:latin typeface="ML-Aathira" pitchFamily="82" charset="0"/>
              </a:rPr>
              <a:t>Gäp</a:t>
            </a:r>
            <a:r>
              <a:rPr lang="en-US" sz="3200" b="1" dirty="0">
                <a:latin typeface="ML-Aathira" pitchFamily="82" charset="0"/>
              </a:rPr>
              <a:t>]</a:t>
            </a:r>
            <a:r>
              <a:rPr lang="en-US" sz="3200" b="1" dirty="0" err="1">
                <a:latin typeface="ML-Aathira" pitchFamily="82" charset="0"/>
              </a:rPr>
              <a:t>dbWw</a:t>
            </a:r>
            <a:r>
              <a:rPr lang="en-US" sz="3200" b="1" dirty="0">
                <a:latin typeface="ML-Aathira" pitchFamily="82" charset="0"/>
              </a:rPr>
              <a:t>.</a:t>
            </a:r>
            <a:endParaRPr lang="en-US" sz="3000" b="1" dirty="0">
              <a:latin typeface="ML-Aathira" pitchFamily="82" charset="0"/>
            </a:endParaRPr>
          </a:p>
          <a:p>
            <a:endParaRPr lang="en-US" sz="3200" b="1" dirty="0">
              <a:latin typeface="ML-Aathira" pitchFamily="82" charset="0"/>
            </a:endParaRPr>
          </a:p>
          <a:p>
            <a:r>
              <a:rPr lang="en-US" sz="2800" b="1" dirty="0">
                <a:latin typeface="ML-Aathira" pitchFamily="82" charset="0"/>
              </a:rPr>
              <a:t>		</a:t>
            </a:r>
            <a:r>
              <a:rPr lang="en-US" sz="3200" b="1" dirty="0">
                <a:latin typeface="ML-Aathira" pitchFamily="82" charset="0"/>
              </a:rPr>
              <a:t>*	\</a:t>
            </a:r>
            <a:r>
              <a:rPr lang="en-US" sz="3200" b="1" dirty="0" err="1">
                <a:latin typeface="ML-Aathira" pitchFamily="82" charset="0"/>
              </a:rPr>
              <a:t>ap¡pth­n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acn¡pIbpw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DbnÀs¯gp</a:t>
            </a:r>
            <a:r>
              <a:rPr lang="en-US" sz="3200" b="1" dirty="0">
                <a:latin typeface="ML-Aathira" pitchFamily="82" charset="0"/>
              </a:rPr>
              <a:t> 			</a:t>
            </a:r>
            <a:r>
              <a:rPr lang="en-US" sz="3200" b="1" dirty="0" err="1">
                <a:latin typeface="ML-Aathira" pitchFamily="82" charset="0"/>
              </a:rPr>
              <a:t>t¶Â¡pIbpw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sNbvX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Cutimsb</a:t>
            </a:r>
            <a:r>
              <a:rPr lang="en-US" sz="3200" b="1" dirty="0">
                <a:latin typeface="ML-Aathira" pitchFamily="82" charset="0"/>
              </a:rPr>
              <a:t> \mw 			</a:t>
            </a:r>
            <a:r>
              <a:rPr lang="en-US" sz="3200" b="1" dirty="0" err="1">
                <a:latin typeface="ML-Aathira" pitchFamily="82" charset="0"/>
              </a:rPr>
              <a:t>kvXpXn¡pIbpw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Bcm</a:t>
            </a:r>
            <a:r>
              <a:rPr lang="en-US" sz="3200" b="1" dirty="0">
                <a:latin typeface="ML-Aathira" pitchFamily="82" charset="0"/>
              </a:rPr>
              <a:t>[</a:t>
            </a:r>
            <a:r>
              <a:rPr lang="en-US" sz="3200" b="1" dirty="0" err="1">
                <a:latin typeface="ML-Aathira" pitchFamily="82" charset="0"/>
              </a:rPr>
              <a:t>n¡pIbpw</a:t>
            </a:r>
            <a:r>
              <a:rPr lang="en-US" sz="3200" b="1" dirty="0">
                <a:latin typeface="ML-Aathira" pitchFamily="82" charset="0"/>
              </a:rPr>
              <a:t> 				</a:t>
            </a:r>
            <a:r>
              <a:rPr lang="en-US" sz="3200" b="1" dirty="0" err="1">
                <a:latin typeface="ML-Aathira" pitchFamily="82" charset="0"/>
              </a:rPr>
              <a:t>thWw</a:t>
            </a:r>
            <a:r>
              <a:rPr lang="en-US" sz="3200" b="1" dirty="0">
                <a:latin typeface="ML-Aathira" pitchFamily="82" charset="0"/>
              </a:rPr>
              <a:t>.</a:t>
            </a:r>
            <a:endParaRPr lang="en-US" sz="3000" b="1" dirty="0">
              <a:latin typeface="ML-Aathira" pitchFamily="82" charset="0"/>
            </a:endParaRPr>
          </a:p>
        </p:txBody>
      </p:sp>
      <p:pic>
        <p:nvPicPr>
          <p:cNvPr id="14" name="Picture 5" descr="C:\Users\user\Desktop\vadafone\1ff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352800"/>
            <a:ext cx="1956126" cy="1477962"/>
          </a:xfrm>
          <a:prstGeom prst="rect">
            <a:avLst/>
          </a:prstGeom>
          <a:noFill/>
        </p:spPr>
      </p:pic>
      <p:pic>
        <p:nvPicPr>
          <p:cNvPr id="10" name="Picture 2" descr="C:\Users\user\Desktop\candl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38600"/>
            <a:ext cx="2667000" cy="2667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Desktop\powerpoint_wallpaper_download cop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152400" y="2286000"/>
            <a:ext cx="8763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500" b="1" dirty="0">
                <a:latin typeface="ML-Aathira" pitchFamily="82" charset="0"/>
              </a:rPr>
              <a:t>		</a:t>
            </a:r>
            <a:r>
              <a:rPr lang="en-US" sz="3000" b="1" dirty="0">
                <a:latin typeface="ML-Aathira" pitchFamily="82" charset="0"/>
              </a:rPr>
              <a:t>*  	</a:t>
            </a:r>
            <a:r>
              <a:rPr lang="en-US" sz="3200" b="1" dirty="0" err="1">
                <a:latin typeface="ML-Aathira" pitchFamily="82" charset="0"/>
              </a:rPr>
              <a:t>Cutimbv¡v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CjvSs</a:t>
            </a:r>
            <a:r>
              <a:rPr lang="en-US" sz="3200" b="1" dirty="0">
                <a:latin typeface="ML-Aathira" pitchFamily="82" charset="0"/>
              </a:rPr>
              <a:t>¸« </a:t>
            </a:r>
            <a:r>
              <a:rPr lang="en-US" sz="3200" b="1" dirty="0" err="1">
                <a:latin typeface="ML-Aathira" pitchFamily="82" charset="0"/>
              </a:rPr>
              <a:t>PohnXw</a:t>
            </a:r>
            <a:r>
              <a:rPr lang="en-US" sz="3200" b="1" dirty="0">
                <a:latin typeface="ML-Aathira" pitchFamily="82" charset="0"/>
              </a:rPr>
              <a:t> \</a:t>
            </a:r>
            <a:r>
              <a:rPr lang="en-US" sz="3200" b="1" dirty="0" err="1">
                <a:latin typeface="ML-Aathira" pitchFamily="82" charset="0"/>
              </a:rPr>
              <a:t>bn¨v</a:t>
            </a:r>
            <a:r>
              <a:rPr lang="en-US" sz="3200" b="1" dirty="0">
                <a:latin typeface="ML-Aathira" pitchFamily="82" charset="0"/>
              </a:rPr>
              <a:t> 				</a:t>
            </a:r>
            <a:r>
              <a:rPr lang="en-US" sz="3200" b="1" dirty="0" err="1">
                <a:latin typeface="ML-Aathira" pitchFamily="82" charset="0"/>
              </a:rPr>
              <a:t>Cutim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hgn</a:t>
            </a:r>
            <a:r>
              <a:rPr lang="en-US" sz="3200" b="1" dirty="0">
                <a:latin typeface="ML-Aathira" pitchFamily="82" charset="0"/>
              </a:rPr>
              <a:t> \mw </a:t>
            </a:r>
            <a:r>
              <a:rPr lang="en-US" sz="3200" b="1" dirty="0" err="1">
                <a:latin typeface="ML-Aathira" pitchFamily="82" charset="0"/>
              </a:rPr>
              <a:t>kzÀK¯nÂ</a:t>
            </a:r>
            <a:r>
              <a:rPr lang="en-US" sz="3200" b="1" dirty="0">
                <a:latin typeface="ML-Aathira" pitchFamily="82" charset="0"/>
              </a:rPr>
              <a:t> ]</a:t>
            </a:r>
            <a:r>
              <a:rPr lang="en-US" sz="3200" b="1" dirty="0" err="1">
                <a:latin typeface="ML-Aathira" pitchFamily="82" charset="0"/>
              </a:rPr>
              <a:t>nXmhmb</a:t>
            </a:r>
            <a:r>
              <a:rPr lang="en-US" sz="3200" b="1" dirty="0">
                <a:latin typeface="ML-Aathira" pitchFamily="82" charset="0"/>
              </a:rPr>
              <a:t> 			</a:t>
            </a:r>
            <a:r>
              <a:rPr lang="en-US" sz="3200" b="1" dirty="0" err="1">
                <a:latin typeface="ML-Aathira" pitchFamily="82" charset="0"/>
              </a:rPr>
              <a:t>ssZh¯nsâ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ASpt</a:t>
            </a:r>
            <a:r>
              <a:rPr lang="en-US" sz="3200" b="1" dirty="0">
                <a:latin typeface="ML-Aathira" pitchFamily="82" charset="0"/>
              </a:rPr>
              <a:t>¯¡v </a:t>
            </a:r>
            <a:r>
              <a:rPr lang="en-US" sz="3200" b="1" dirty="0" err="1">
                <a:latin typeface="ML-Aathira" pitchFamily="82" charset="0"/>
              </a:rPr>
              <a:t>F¯nt¨cWw</a:t>
            </a:r>
            <a:r>
              <a:rPr lang="en-US" sz="3200" b="1" dirty="0">
                <a:latin typeface="ML-Aathira" pitchFamily="82" charset="0"/>
              </a:rPr>
              <a:t>.</a:t>
            </a:r>
            <a:endParaRPr lang="en-US" sz="3000" b="1" dirty="0">
              <a:latin typeface="ML-Aathira" pitchFamily="82" charset="0"/>
            </a:endParaRPr>
          </a:p>
        </p:txBody>
      </p:sp>
      <p:pic>
        <p:nvPicPr>
          <p:cNvPr id="14" name="Picture 5" descr="C:\Users\user\Desktop\vadafone\1ff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352800"/>
            <a:ext cx="1956126" cy="1477962"/>
          </a:xfrm>
          <a:prstGeom prst="rect">
            <a:avLst/>
          </a:prstGeom>
          <a:noFill/>
        </p:spPr>
      </p:pic>
      <p:pic>
        <p:nvPicPr>
          <p:cNvPr id="10" name="Picture 2" descr="C:\Users\user\Desktop\candl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38600"/>
            <a:ext cx="2667000" cy="2667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362200"/>
            <a:ext cx="91440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10668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pic>
        <p:nvPicPr>
          <p:cNvPr id="6" name="Picture 2" descr="C:\Users\user\Desktop\Bitmap in Forum8.cd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162" y="252413"/>
            <a:ext cx="4694238" cy="1195387"/>
          </a:xfrm>
          <a:prstGeom prst="rect">
            <a:avLst/>
          </a:prstGeom>
          <a:noFill/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79120" y="0"/>
            <a:ext cx="8183880" cy="1051560"/>
          </a:xfrm>
        </p:spPr>
        <p:txBody>
          <a:bodyPr>
            <a:no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ML-Aathira" pitchFamily="82" charset="0"/>
              </a:rPr>
              <a:t>]</a:t>
            </a:r>
            <a:r>
              <a:rPr lang="en-US" sz="4500" b="1" dirty="0" err="1">
                <a:solidFill>
                  <a:schemeClr val="bg1"/>
                </a:solidFill>
                <a:latin typeface="ML-Aathira" pitchFamily="82" charset="0"/>
              </a:rPr>
              <a:t>mTw</a:t>
            </a:r>
            <a:r>
              <a:rPr lang="en-US" sz="4500" b="1" dirty="0">
                <a:solidFill>
                  <a:schemeClr val="bg1"/>
                </a:solidFill>
                <a:latin typeface="ML-Aathira" pitchFamily="82" charset="0"/>
              </a:rPr>
              <a:t> 15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1348026"/>
            <a:ext cx="78486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 err="1">
                <a:solidFill>
                  <a:srgbClr val="FF0000"/>
                </a:solidFill>
                <a:latin typeface="ML-Aathira" pitchFamily="82" charset="0"/>
              </a:rPr>
              <a:t>DbnÀs</a:t>
            </a:r>
            <a:r>
              <a:rPr lang="en-US" sz="5000" b="1" dirty="0">
                <a:solidFill>
                  <a:srgbClr val="FF0000"/>
                </a:solidFill>
                <a:latin typeface="ML-Aathira" pitchFamily="82" charset="0"/>
              </a:rPr>
              <a:t>¯-</a:t>
            </a:r>
            <a:r>
              <a:rPr lang="en-US" sz="5000" b="1" dirty="0" err="1">
                <a:solidFill>
                  <a:srgbClr val="FF0000"/>
                </a:solidFill>
                <a:latin typeface="ML-Aathira" pitchFamily="82" charset="0"/>
              </a:rPr>
              <a:t>gp-t¶ä</a:t>
            </a:r>
            <a:r>
              <a:rPr lang="en-US" sz="50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5000" b="1" dirty="0" err="1">
                <a:solidFill>
                  <a:srgbClr val="FF0000"/>
                </a:solidFill>
                <a:latin typeface="ML-Aathira" pitchFamily="82" charset="0"/>
              </a:rPr>
              <a:t>Cutim</a:t>
            </a:r>
            <a:endParaRPr lang="en-US" sz="5000" b="1" dirty="0">
              <a:solidFill>
                <a:srgbClr val="FF0000"/>
              </a:solidFill>
              <a:latin typeface="ML-Aathira" pitchFamily="82" charset="0"/>
            </a:endParaRPr>
          </a:p>
        </p:txBody>
      </p:sp>
      <p:pic>
        <p:nvPicPr>
          <p:cNvPr id="2" name="Picture 2" descr="E:\TEXT EDITING\New folderm9\edit ing class 2\LESSION 14\15.cdr.jpg"/>
          <p:cNvPicPr>
            <a:picLocks noChangeAspect="1" noChangeArrowheads="1"/>
          </p:cNvPicPr>
          <p:nvPr/>
        </p:nvPicPr>
        <p:blipFill>
          <a:blip r:embed="rId4" cstate="print">
            <a:lum bright="20000" contrast="30000"/>
          </a:blip>
          <a:srcRect/>
          <a:stretch>
            <a:fillRect/>
          </a:stretch>
        </p:blipFill>
        <p:spPr bwMode="auto">
          <a:xfrm>
            <a:off x="2895600" y="2473317"/>
            <a:ext cx="3383392" cy="4384683"/>
          </a:xfrm>
          <a:prstGeom prst="rect">
            <a:avLst/>
          </a:prstGeom>
          <a:noFill/>
          <a:ln w="7620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Desktop\powerpoint_wallpaper_download cop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152400" y="673417"/>
            <a:ext cx="8839200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kz´-am-t¡-­ 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ioe§Ä</a:t>
            </a:r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L-Aathira" pitchFamily="82" charset="0"/>
            </a:endParaRPr>
          </a:p>
          <a:p>
            <a:pPr algn="just"/>
            <a:r>
              <a:rPr lang="en-US" b="1" dirty="0">
                <a:latin typeface="ML-Aathira" pitchFamily="82" charset="0"/>
              </a:rPr>
              <a:t>	</a:t>
            </a:r>
          </a:p>
          <a:p>
            <a:r>
              <a:rPr lang="en-US" sz="3000" b="1" dirty="0">
                <a:latin typeface="ML-Aathira" pitchFamily="82" charset="0"/>
              </a:rPr>
              <a:t>		*  </a:t>
            </a:r>
            <a:r>
              <a:rPr lang="en-US" sz="3200" b="1" dirty="0">
                <a:latin typeface="ML-Aathira" pitchFamily="82" charset="0"/>
              </a:rPr>
              <a:t>	\· {]</a:t>
            </a:r>
            <a:r>
              <a:rPr lang="en-US" sz="3200" b="1" dirty="0" err="1">
                <a:latin typeface="ML-Aathira" pitchFamily="82" charset="0"/>
              </a:rPr>
              <a:t>hr¯nIÄ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sNbvXp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Pohn¡pI</a:t>
            </a:r>
            <a:r>
              <a:rPr lang="en-US" sz="3200" b="1" dirty="0">
                <a:latin typeface="ML-Aathira" pitchFamily="82" charset="0"/>
              </a:rPr>
              <a:t>.</a:t>
            </a:r>
          </a:p>
          <a:p>
            <a:endParaRPr lang="en-US" sz="3200" dirty="0">
              <a:latin typeface="ML-Aathira" pitchFamily="82" charset="0"/>
            </a:endParaRPr>
          </a:p>
          <a:p>
            <a:r>
              <a:rPr lang="en-US" sz="3200" dirty="0">
                <a:latin typeface="ML-Aathira" pitchFamily="82" charset="0"/>
              </a:rPr>
              <a:t>		</a:t>
            </a:r>
            <a:r>
              <a:rPr lang="en-US" sz="3200" b="1" dirty="0">
                <a:latin typeface="ML-Aathira" pitchFamily="82" charset="0"/>
              </a:rPr>
              <a:t>*	{]</a:t>
            </a:r>
            <a:r>
              <a:rPr lang="en-US" sz="3200" b="1" dirty="0" err="1">
                <a:latin typeface="ML-Aathira" pitchFamily="82" charset="0"/>
              </a:rPr>
              <a:t>mÀ</a:t>
            </a:r>
            <a:r>
              <a:rPr lang="en-US" sz="3200" b="1" dirty="0">
                <a:latin typeface="ML-Aathira" pitchFamily="82" charset="0"/>
              </a:rPr>
              <a:t>°\IÄ, </a:t>
            </a:r>
            <a:r>
              <a:rPr lang="en-US" sz="3200" b="1" dirty="0" err="1">
                <a:latin typeface="ML-Aathira" pitchFamily="82" charset="0"/>
              </a:rPr>
              <a:t>kpIrXP</a:t>
            </a:r>
            <a:r>
              <a:rPr lang="en-US" sz="3200" b="1" dirty="0">
                <a:latin typeface="ML-Aathira" pitchFamily="82" charset="0"/>
              </a:rPr>
              <a:t>]§Ä , 					</a:t>
            </a:r>
            <a:r>
              <a:rPr lang="en-US" sz="3200" b="1" dirty="0" err="1">
                <a:latin typeface="ML-Aathira" pitchFamily="82" charset="0"/>
              </a:rPr>
              <a:t>hn.IpÀ_m</a:t>
            </a:r>
            <a:r>
              <a:rPr lang="en-US" sz="3200" b="1" dirty="0">
                <a:latin typeface="ML-Aathira" pitchFamily="82" charset="0"/>
              </a:rPr>
              <a:t>\ </a:t>
            </a:r>
            <a:r>
              <a:rPr lang="en-US" sz="3200" b="1" dirty="0" err="1">
                <a:latin typeface="ML-Aathira" pitchFamily="82" charset="0"/>
              </a:rPr>
              <a:t>F¶nh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hgn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IÀ¯mhpw</a:t>
            </a:r>
            <a:r>
              <a:rPr lang="en-US" sz="3200" b="1" dirty="0">
                <a:latin typeface="ML-Aathira" pitchFamily="82" charset="0"/>
              </a:rPr>
              <a:t> 				</a:t>
            </a:r>
            <a:r>
              <a:rPr lang="en-US" sz="3200" b="1" dirty="0" err="1">
                <a:latin typeface="ML-Aathira" pitchFamily="82" charset="0"/>
              </a:rPr>
              <a:t>ssZhhpamb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Cutimbv¡p</a:t>
            </a:r>
            <a:r>
              <a:rPr lang="en-US" sz="3200" b="1" dirty="0">
                <a:latin typeface="ML-Aathira" pitchFamily="82" charset="0"/>
              </a:rPr>
              <a:t>  </a:t>
            </a:r>
            <a:r>
              <a:rPr lang="en-US" sz="3200" b="1" dirty="0" err="1">
                <a:latin typeface="ML-Aathira" pitchFamily="82" charset="0"/>
              </a:rPr>
              <a:t>kvXpXnbpw</a:t>
            </a:r>
            <a:r>
              <a:rPr lang="en-US" sz="3200" b="1" dirty="0">
                <a:latin typeface="ML-Aathira" pitchFamily="82" charset="0"/>
              </a:rPr>
              <a:t> 			</a:t>
            </a:r>
            <a:r>
              <a:rPr lang="en-US" sz="3200" b="1" dirty="0" err="1">
                <a:latin typeface="ML-Aathira" pitchFamily="82" charset="0"/>
              </a:rPr>
              <a:t>Bcm</a:t>
            </a:r>
            <a:r>
              <a:rPr lang="en-US" sz="3200" b="1" dirty="0">
                <a:latin typeface="ML-Aathira" pitchFamily="82" charset="0"/>
              </a:rPr>
              <a:t>[\</a:t>
            </a:r>
            <a:r>
              <a:rPr lang="en-US" sz="3200" b="1" dirty="0" err="1">
                <a:latin typeface="ML-Aathira" pitchFamily="82" charset="0"/>
              </a:rPr>
              <a:t>bpw</a:t>
            </a:r>
            <a:r>
              <a:rPr lang="en-US" sz="3200" b="1" dirty="0">
                <a:latin typeface="ML-Aathira" pitchFamily="82" charset="0"/>
              </a:rPr>
              <a:t> \</a:t>
            </a:r>
            <a:r>
              <a:rPr lang="en-US" sz="3200" b="1" dirty="0" err="1">
                <a:latin typeface="ML-Aathira" pitchFamily="82" charset="0"/>
              </a:rPr>
              <a:t>ÂIpI</a:t>
            </a:r>
            <a:r>
              <a:rPr lang="en-US" sz="3200" b="1" dirty="0">
                <a:latin typeface="ML-Aathira" pitchFamily="82" charset="0"/>
              </a:rPr>
              <a:t>.</a:t>
            </a:r>
          </a:p>
        </p:txBody>
      </p:sp>
      <p:pic>
        <p:nvPicPr>
          <p:cNvPr id="13" name="Picture 5" descr="C:\Users\user\Desktop\vadafone\1ff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352800"/>
            <a:ext cx="1956126" cy="1477962"/>
          </a:xfrm>
          <a:prstGeom prst="rect">
            <a:avLst/>
          </a:prstGeom>
          <a:noFill/>
        </p:spPr>
      </p:pic>
      <p:pic>
        <p:nvPicPr>
          <p:cNvPr id="10" name="Picture 2" descr="C:\Users\user\Desktop\candl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38600"/>
            <a:ext cx="2667000" cy="2667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user\Desktop\vadafone\G_Multi01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1600200"/>
            <a:ext cx="5410200" cy="3657600"/>
          </a:xfrm>
          <a:prstGeom prst="rect">
            <a:avLst/>
          </a:prstGeom>
          <a:noFill/>
        </p:spPr>
      </p:pic>
      <p:pic>
        <p:nvPicPr>
          <p:cNvPr id="9" name="Picture 2" descr="C:\Users\user\Desktop\SMCC PHOTO\Candle-06-june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0" y="1981200"/>
            <a:ext cx="1524000" cy="2071456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895600" y="2667000"/>
            <a:ext cx="3302507" cy="240065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7500" b="1" cap="none" spc="0" dirty="0">
                <a:ln w="1143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lgerian" pitchFamily="82" charset="0"/>
              </a:rPr>
              <a:t>Thank</a:t>
            </a:r>
          </a:p>
          <a:p>
            <a:pPr algn="ctr"/>
            <a:r>
              <a:rPr lang="en-US" sz="7500" b="1" dirty="0">
                <a:ln w="1143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lgerian" pitchFamily="82" charset="0"/>
              </a:rPr>
              <a:t>you</a:t>
            </a:r>
            <a:endParaRPr lang="en-US" sz="7500" b="1" cap="none" spc="0" dirty="0">
              <a:ln w="11430">
                <a:solidFill>
                  <a:srgbClr val="FF0000"/>
                </a:solidFill>
              </a:ln>
              <a:solidFill>
                <a:srgbClr val="FFFF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lgerian" pitchFamily="82" charset="0"/>
            </a:endParaRPr>
          </a:p>
        </p:txBody>
      </p:sp>
      <p:pic>
        <p:nvPicPr>
          <p:cNvPr id="14" name="Picture 8" descr="mobile 032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9266774">
            <a:off x="3962138" y="3504262"/>
            <a:ext cx="1257057" cy="92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5 0.07467  0.125 0.16667  C 0.125 0.25867  0.069 0.33333  0 0.33333  C -0.069 0.33333  -0.125 0.25867  -0.125 0.16667  C -0.125 0.07467  -0.069 0  0 0  Z" pathEditMode="relative" ptsTypes="">
                                      <p:cBhvr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9600" y="457200"/>
            <a:ext cx="78486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DbnÀs</a:t>
            </a:r>
            <a:r>
              <a:rPr lang="en-US" sz="5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¯-</a:t>
            </a:r>
            <a:r>
              <a:rPr lang="en-US" sz="5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gp-t¶ä</a:t>
            </a:r>
            <a:r>
              <a:rPr lang="en-US" sz="5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 </a:t>
            </a:r>
            <a:r>
              <a:rPr lang="en-US" sz="5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Cutim</a:t>
            </a:r>
            <a:endParaRPr lang="en-US" sz="5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L-Aathira" pitchFamily="82" charset="0"/>
            </a:endParaRPr>
          </a:p>
        </p:txBody>
      </p:sp>
      <p:pic>
        <p:nvPicPr>
          <p:cNvPr id="9" name="Jesus 2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371600" y="1600200"/>
            <a:ext cx="6400800" cy="48006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32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609600" y="1554301"/>
            <a:ext cx="792479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>
                <a:latin typeface="ML-Aathira" pitchFamily="82" charset="0"/>
              </a:rPr>
              <a:t>	</a:t>
            </a:r>
            <a:r>
              <a:rPr lang="en-US" sz="4000" b="1" dirty="0" err="1">
                <a:latin typeface="ML-Aathira" pitchFamily="82" charset="0"/>
              </a:rPr>
              <a:t>Cutim</a:t>
            </a:r>
            <a:r>
              <a:rPr lang="en-US" sz="4000" b="1" dirty="0">
                <a:latin typeface="ML-Aathira" pitchFamily="82" charset="0"/>
              </a:rPr>
              <a:t> </a:t>
            </a:r>
            <a:r>
              <a:rPr lang="en-US" sz="4000" b="1" dirty="0" err="1">
                <a:latin typeface="ML-Aathira" pitchFamily="82" charset="0"/>
              </a:rPr>
              <a:t>acn¨p</a:t>
            </a:r>
            <a:r>
              <a:rPr lang="en-US" sz="4000" b="1" dirty="0">
                <a:latin typeface="ML-Aathira" pitchFamily="82" charset="0"/>
              </a:rPr>
              <a:t> </a:t>
            </a:r>
            <a:r>
              <a:rPr lang="en-US" sz="4000" b="1" dirty="0" err="1">
                <a:latin typeface="ML-Aathira" pitchFamily="82" charset="0"/>
              </a:rPr>
              <a:t>Ign</a:t>
            </a:r>
            <a:r>
              <a:rPr lang="en-US" sz="4000" b="1" dirty="0">
                <a:latin typeface="ML-Aathira" pitchFamily="82" charset="0"/>
              </a:rPr>
              <a:t>-ª-</a:t>
            </a:r>
            <a:r>
              <a:rPr lang="en-US" sz="4000" b="1" dirty="0" err="1">
                <a:latin typeface="ML-Aathira" pitchFamily="82" charset="0"/>
              </a:rPr>
              <a:t>t¸mÄ</a:t>
            </a:r>
            <a:r>
              <a:rPr lang="en-US" sz="4000" b="1" dirty="0">
                <a:latin typeface="ML-Aathira" pitchFamily="82" charset="0"/>
              </a:rPr>
              <a:t> </a:t>
            </a:r>
            <a:r>
              <a:rPr lang="en-US" sz="4000" b="1" dirty="0" err="1">
                <a:latin typeface="ML-Aathira" pitchFamily="82" charset="0"/>
              </a:rPr>
              <a:t>Acna</a:t>
            </a:r>
            <a:r>
              <a:rPr lang="en-US" sz="4000" b="1" dirty="0">
                <a:latin typeface="ML-Aathira" pitchFamily="82" charset="0"/>
              </a:rPr>
              <a:t> ¯n-</a:t>
            </a:r>
            <a:r>
              <a:rPr lang="en-US" sz="4000" b="1" dirty="0" err="1">
                <a:latin typeface="ML-Aathira" pitchFamily="82" charset="0"/>
              </a:rPr>
              <a:t>bm</a:t>
            </a:r>
            <a:r>
              <a:rPr lang="en-US" sz="4000" b="1" dirty="0">
                <a:latin typeface="ML-Aathira" pitchFamily="82" charset="0"/>
              </a:rPr>
              <a:t>-¡m-c³ </a:t>
            </a:r>
            <a:r>
              <a:rPr lang="en-US" sz="4000" b="1" dirty="0" err="1">
                <a:latin typeface="ML-Aathira" pitchFamily="82" charset="0"/>
              </a:rPr>
              <a:t>butk¸pw</a:t>
            </a:r>
            <a:r>
              <a:rPr lang="en-US" sz="4000" b="1" dirty="0">
                <a:latin typeface="ML-Aathira" pitchFamily="82" charset="0"/>
              </a:rPr>
              <a:t>  </a:t>
            </a:r>
            <a:r>
              <a:rPr lang="en-US" sz="4000" b="1" dirty="0" err="1">
                <a:latin typeface="ML-Aathira" pitchFamily="82" charset="0"/>
              </a:rPr>
              <a:t>blq</a:t>
            </a:r>
            <a:r>
              <a:rPr lang="en-US" sz="4000" b="1" dirty="0">
                <a:latin typeface="ML-Aathira" pitchFamily="82" charset="0"/>
              </a:rPr>
              <a:t>-Z-{]-am-</a:t>
            </a:r>
            <a:r>
              <a:rPr lang="en-US" sz="4000" b="1" dirty="0" err="1">
                <a:latin typeface="ML-Aathira" pitchFamily="82" charset="0"/>
              </a:rPr>
              <a:t>Wn</a:t>
            </a:r>
            <a:r>
              <a:rPr lang="en-US" sz="4000" b="1" dirty="0">
                <a:latin typeface="ML-Aathira" pitchFamily="82" charset="0"/>
              </a:rPr>
              <a:t>-</a:t>
            </a:r>
            <a:r>
              <a:rPr lang="en-US" sz="4000" b="1" dirty="0" err="1">
                <a:latin typeface="ML-Aathira" pitchFamily="82" charset="0"/>
              </a:rPr>
              <a:t>bmb</a:t>
            </a:r>
            <a:r>
              <a:rPr lang="en-US" sz="4000" b="1" dirty="0">
                <a:latin typeface="ML-Aathira" pitchFamily="82" charset="0"/>
              </a:rPr>
              <a:t> \</a:t>
            </a:r>
            <a:r>
              <a:rPr lang="en-US" sz="4000" b="1" dirty="0" err="1">
                <a:latin typeface="ML-Aathira" pitchFamily="82" charset="0"/>
              </a:rPr>
              <a:t>nt</a:t>
            </a:r>
            <a:r>
              <a:rPr lang="en-US" sz="4000" b="1" dirty="0">
                <a:latin typeface="ML-Aathira" pitchFamily="82" charset="0"/>
              </a:rPr>
              <a:t>¡-</a:t>
            </a:r>
            <a:r>
              <a:rPr lang="en-US" sz="4000" b="1" dirty="0" err="1">
                <a:latin typeface="ML-Aathira" pitchFamily="82" charset="0"/>
              </a:rPr>
              <a:t>tZaqkpw</a:t>
            </a:r>
            <a:r>
              <a:rPr lang="en-US" sz="4000" b="1" dirty="0">
                <a:latin typeface="ML-Aathira" pitchFamily="82" charset="0"/>
              </a:rPr>
              <a:t> </a:t>
            </a:r>
            <a:r>
              <a:rPr lang="en-US" sz="4000" b="1" dirty="0" err="1">
                <a:latin typeface="ML-Aathira" pitchFamily="82" charset="0"/>
              </a:rPr>
              <a:t>IqSn</a:t>
            </a:r>
            <a:r>
              <a:rPr lang="en-US" sz="4000" b="1" dirty="0">
                <a:latin typeface="ML-Aathira" pitchFamily="82" charset="0"/>
              </a:rPr>
              <a:t> </a:t>
            </a:r>
            <a:r>
              <a:rPr lang="en-US" sz="4000" b="1" dirty="0" err="1">
                <a:latin typeface="ML-Aathira" pitchFamily="82" charset="0"/>
              </a:rPr>
              <a:t>Ahn</a:t>
            </a:r>
            <a:r>
              <a:rPr lang="en-US" sz="4000" b="1" dirty="0">
                <a:latin typeface="ML-Aathira" pitchFamily="82" charset="0"/>
              </a:rPr>
              <a:t>-</a:t>
            </a:r>
            <a:r>
              <a:rPr lang="en-US" sz="4000" b="1" dirty="0" err="1">
                <a:latin typeface="ML-Aathira" pitchFamily="82" charset="0"/>
              </a:rPr>
              <a:t>Sps</a:t>
            </a:r>
            <a:r>
              <a:rPr lang="en-US" sz="4000" b="1" dirty="0">
                <a:latin typeface="ML-Aathira" pitchFamily="82" charset="0"/>
              </a:rPr>
              <a:t>¯ </a:t>
            </a:r>
            <a:r>
              <a:rPr lang="en-US" sz="4000" b="1" dirty="0" err="1">
                <a:latin typeface="ML-Aathira" pitchFamily="82" charset="0"/>
              </a:rPr>
              <a:t>icocw</a:t>
            </a:r>
            <a:r>
              <a:rPr lang="en-US" sz="4000" b="1" dirty="0">
                <a:latin typeface="ML-Aathira" pitchFamily="82" charset="0"/>
              </a:rPr>
              <a:t> </a:t>
            </a:r>
            <a:r>
              <a:rPr lang="en-US" sz="4000" b="1" dirty="0" err="1">
                <a:latin typeface="ML-Aathira" pitchFamily="82" charset="0"/>
              </a:rPr>
              <a:t>Ipcn-inÂ</a:t>
            </a:r>
            <a:r>
              <a:rPr lang="en-US" sz="4000" b="1" dirty="0">
                <a:latin typeface="ML-Aathira" pitchFamily="82" charset="0"/>
              </a:rPr>
              <a:t> \</a:t>
            </a:r>
            <a:r>
              <a:rPr lang="en-US" sz="4000" b="1" dirty="0" err="1">
                <a:latin typeface="ML-Aathira" pitchFamily="82" charset="0"/>
              </a:rPr>
              <a:t>n¶n-d¡n</a:t>
            </a:r>
            <a:r>
              <a:rPr lang="en-US" sz="4000" b="1" dirty="0">
                <a:latin typeface="ML-Aathira" pitchFamily="82" charset="0"/>
              </a:rPr>
              <a:t> </a:t>
            </a:r>
            <a:r>
              <a:rPr lang="en-US" sz="4000" b="1" dirty="0" err="1">
                <a:latin typeface="ML-Aathira" pitchFamily="82" charset="0"/>
              </a:rPr>
              <a:t>Hcp</a:t>
            </a:r>
            <a:r>
              <a:rPr lang="en-US" sz="4000" b="1" dirty="0">
                <a:latin typeface="ML-Aathira" pitchFamily="82" charset="0"/>
              </a:rPr>
              <a:t> </a:t>
            </a:r>
            <a:r>
              <a:rPr lang="en-US" sz="4000" b="1" dirty="0" err="1">
                <a:latin typeface="ML-Aathira" pitchFamily="82" charset="0"/>
              </a:rPr>
              <a:t>IÃdbnÂ</a:t>
            </a:r>
            <a:r>
              <a:rPr lang="en-US" sz="4000" b="1" dirty="0">
                <a:latin typeface="ML-Aathira" pitchFamily="82" charset="0"/>
              </a:rPr>
              <a:t> AS-¡n.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1524000" y="926842"/>
            <a:ext cx="6394699" cy="50167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>
                <a:latin typeface="ML-Aathira" pitchFamily="82" charset="0"/>
              </a:rPr>
              <a:t>Ahn-Sps</a:t>
            </a:r>
            <a:r>
              <a:rPr lang="en-US" sz="4000" b="1" dirty="0">
                <a:latin typeface="ML-Aathira" pitchFamily="82" charset="0"/>
              </a:rPr>
              <a:t>¯ {</a:t>
            </a:r>
            <a:r>
              <a:rPr lang="en-US" sz="4000" b="1" dirty="0" err="1">
                <a:latin typeface="ML-Aathira" pitchFamily="82" charset="0"/>
              </a:rPr>
              <a:t>Iqin</a:t>
            </a:r>
            <a:r>
              <a:rPr lang="en-US" sz="4000" b="1" dirty="0">
                <a:latin typeface="ML-Aathira" pitchFamily="82" charset="0"/>
              </a:rPr>
              <a:t>-¨-</a:t>
            </a:r>
            <a:r>
              <a:rPr lang="en-US" sz="4000" b="1" dirty="0" err="1">
                <a:latin typeface="ML-Aathira" pitchFamily="82" charset="0"/>
              </a:rPr>
              <a:t>hÀ</a:t>
            </a:r>
            <a:endParaRPr lang="en-US" sz="4000" b="1" dirty="0">
              <a:latin typeface="ML-Aathira" pitchFamily="82" charset="0"/>
            </a:endParaRPr>
          </a:p>
          <a:p>
            <a:pPr algn="ctr"/>
            <a:r>
              <a:rPr lang="en-US" sz="4000" b="1" dirty="0" err="1">
                <a:latin typeface="ML-Aathira" pitchFamily="82" charset="0"/>
              </a:rPr>
              <a:t>Cutim-bpsS</a:t>
            </a:r>
            <a:r>
              <a:rPr lang="en-US" sz="4000" b="1" dirty="0">
                <a:latin typeface="ML-Aathira" pitchFamily="82" charset="0"/>
              </a:rPr>
              <a:t> </a:t>
            </a:r>
            <a:r>
              <a:rPr lang="en-US" sz="4000" b="1" dirty="0" err="1">
                <a:latin typeface="ML-Aathira" pitchFamily="82" charset="0"/>
              </a:rPr>
              <a:t>icocw</a:t>
            </a:r>
            <a:r>
              <a:rPr lang="en-US" sz="4000" b="1" dirty="0">
                <a:latin typeface="ML-Aathira" pitchFamily="82" charset="0"/>
              </a:rPr>
              <a:t> </a:t>
            </a:r>
          </a:p>
          <a:p>
            <a:pPr algn="ctr"/>
            <a:r>
              <a:rPr lang="en-US" sz="4000" b="1" dirty="0" err="1">
                <a:latin typeface="ML-Aathira" pitchFamily="82" charset="0"/>
              </a:rPr>
              <a:t>injy·mÀ</a:t>
            </a:r>
            <a:r>
              <a:rPr lang="en-US" sz="4000" b="1" dirty="0">
                <a:latin typeface="ML-Aathira" pitchFamily="82" charset="0"/>
              </a:rPr>
              <a:t> </a:t>
            </a:r>
            <a:r>
              <a:rPr lang="en-US" sz="4000" b="1" dirty="0" err="1">
                <a:latin typeface="ML-Aathira" pitchFamily="82" charset="0"/>
              </a:rPr>
              <a:t>h¶p</a:t>
            </a:r>
            <a:r>
              <a:rPr lang="en-US" sz="4000" b="1" dirty="0">
                <a:latin typeface="ML-Aathira" pitchFamily="82" charset="0"/>
              </a:rPr>
              <a:t> </a:t>
            </a:r>
            <a:r>
              <a:rPr lang="en-US" sz="4000" b="1" dirty="0" err="1">
                <a:latin typeface="ML-Aathira" pitchFamily="82" charset="0"/>
              </a:rPr>
              <a:t>tamjvSn</a:t>
            </a:r>
            <a:r>
              <a:rPr lang="en-US" sz="4000" b="1" dirty="0">
                <a:latin typeface="ML-Aathira" pitchFamily="82" charset="0"/>
              </a:rPr>
              <a:t>-¨p-</a:t>
            </a:r>
            <a:r>
              <a:rPr lang="en-US" sz="4000" b="1" dirty="0" err="1">
                <a:latin typeface="ML-Aathira" pitchFamily="82" charset="0"/>
              </a:rPr>
              <a:t>sIm­p</a:t>
            </a:r>
            <a:endParaRPr lang="en-US" sz="4000" b="1" dirty="0">
              <a:latin typeface="ML-Aathira" pitchFamily="82" charset="0"/>
            </a:endParaRPr>
          </a:p>
          <a:p>
            <a:pPr algn="ctr"/>
            <a:r>
              <a:rPr lang="en-US" sz="4000" b="1" dirty="0">
                <a:latin typeface="ML-Aathira" pitchFamily="82" charset="0"/>
              </a:rPr>
              <a:t>t]</a:t>
            </a:r>
            <a:r>
              <a:rPr lang="en-US" sz="4000" b="1" dirty="0" err="1">
                <a:latin typeface="ML-Aathira" pitchFamily="82" charset="0"/>
              </a:rPr>
              <a:t>mIpsa¶p</a:t>
            </a:r>
            <a:r>
              <a:rPr lang="en-US" sz="4000" b="1" dirty="0">
                <a:latin typeface="ML-Aathira" pitchFamily="82" charset="0"/>
              </a:rPr>
              <a:t> `b-s¸«p. </a:t>
            </a:r>
            <a:r>
              <a:rPr lang="en-US" sz="4000" b="1" dirty="0" err="1">
                <a:latin typeface="ML-Aathira" pitchFamily="82" charset="0"/>
              </a:rPr>
              <a:t>AXn</a:t>
            </a:r>
            <a:r>
              <a:rPr lang="en-US" sz="4000" b="1" dirty="0">
                <a:latin typeface="ML-Aathira" pitchFamily="82" charset="0"/>
              </a:rPr>
              <a:t>\</a:t>
            </a:r>
            <a:r>
              <a:rPr lang="en-US" sz="4000" b="1" dirty="0" err="1">
                <a:latin typeface="ML-Aathira" pitchFamily="82" charset="0"/>
              </a:rPr>
              <a:t>mÂ</a:t>
            </a:r>
            <a:endParaRPr lang="en-US" sz="4000" b="1" dirty="0">
              <a:latin typeface="ML-Aathira" pitchFamily="82" charset="0"/>
            </a:endParaRPr>
          </a:p>
          <a:p>
            <a:pPr algn="ctr"/>
            <a:r>
              <a:rPr lang="en-US" sz="4000" b="1" dirty="0">
                <a:latin typeface="ML-Aathira" pitchFamily="82" charset="0"/>
              </a:rPr>
              <a:t>IÃ-d-</a:t>
            </a:r>
            <a:r>
              <a:rPr lang="en-US" sz="4000" b="1" dirty="0" err="1">
                <a:latin typeface="ML-Aathira" pitchFamily="82" charset="0"/>
              </a:rPr>
              <a:t>bpsS</a:t>
            </a:r>
            <a:r>
              <a:rPr lang="en-US" sz="4000" b="1" dirty="0">
                <a:latin typeface="ML-Aathira" pitchFamily="82" charset="0"/>
              </a:rPr>
              <a:t> </a:t>
            </a:r>
            <a:r>
              <a:rPr lang="en-US" sz="4000" b="1" dirty="0" err="1">
                <a:latin typeface="ML-Aathira" pitchFamily="82" charset="0"/>
              </a:rPr>
              <a:t>hmXnÂ¡Â</a:t>
            </a:r>
            <a:r>
              <a:rPr lang="en-US" sz="4000" b="1" dirty="0">
                <a:latin typeface="ML-Aathira" pitchFamily="82" charset="0"/>
              </a:rPr>
              <a:t> </a:t>
            </a:r>
            <a:r>
              <a:rPr lang="en-US" sz="4000" b="1" dirty="0" err="1">
                <a:latin typeface="ML-Aathira" pitchFamily="82" charset="0"/>
              </a:rPr>
              <a:t>henb</a:t>
            </a:r>
            <a:endParaRPr lang="en-US" sz="4000" b="1" dirty="0">
              <a:latin typeface="ML-Aathira" pitchFamily="82" charset="0"/>
            </a:endParaRPr>
          </a:p>
          <a:p>
            <a:pPr algn="ctr"/>
            <a:r>
              <a:rPr lang="en-US" sz="4000" b="1" dirty="0" err="1">
                <a:latin typeface="ML-Aathira" pitchFamily="82" charset="0"/>
              </a:rPr>
              <a:t>Hcp</a:t>
            </a:r>
            <a:r>
              <a:rPr lang="en-US" sz="4000" b="1" dirty="0">
                <a:latin typeface="ML-Aathira" pitchFamily="82" charset="0"/>
              </a:rPr>
              <a:t> </a:t>
            </a:r>
            <a:r>
              <a:rPr lang="en-US" sz="4000" b="1" dirty="0" err="1">
                <a:latin typeface="ML-Aathira" pitchFamily="82" charset="0"/>
              </a:rPr>
              <a:t>IÃv</a:t>
            </a:r>
            <a:r>
              <a:rPr lang="en-US" sz="4000" b="1" dirty="0">
                <a:latin typeface="ML-Aathira" pitchFamily="82" charset="0"/>
              </a:rPr>
              <a:t> </a:t>
            </a:r>
            <a:r>
              <a:rPr lang="en-US" sz="4000" b="1" dirty="0" err="1">
                <a:latin typeface="ML-Aathira" pitchFamily="82" charset="0"/>
              </a:rPr>
              <a:t>Dcp</a:t>
            </a:r>
            <a:r>
              <a:rPr lang="en-US" sz="4000" b="1" dirty="0">
                <a:latin typeface="ML-Aathira" pitchFamily="82" charset="0"/>
              </a:rPr>
              <a:t>-«n-h-</a:t>
            </a:r>
            <a:r>
              <a:rPr lang="en-US" sz="4000" b="1" dirty="0" err="1">
                <a:latin typeface="ML-Aathira" pitchFamily="82" charset="0"/>
              </a:rPr>
              <a:t>bv¡p</a:t>
            </a:r>
            <a:r>
              <a:rPr lang="en-US" sz="4000" b="1" dirty="0">
                <a:latin typeface="ML-Aathira" pitchFamily="82" charset="0"/>
              </a:rPr>
              <a:t>-</a:t>
            </a:r>
            <a:r>
              <a:rPr lang="en-US" sz="4000" b="1" dirty="0" err="1">
                <a:latin typeface="ML-Aathira" pitchFamily="82" charset="0"/>
              </a:rPr>
              <a:t>Ibpw</a:t>
            </a:r>
            <a:r>
              <a:rPr lang="en-US" sz="4000" b="1" dirty="0">
                <a:latin typeface="ML-Aathira" pitchFamily="82" charset="0"/>
              </a:rPr>
              <a:t>,</a:t>
            </a:r>
          </a:p>
          <a:p>
            <a:pPr algn="ctr"/>
            <a:r>
              <a:rPr lang="en-US" sz="4000" b="1" dirty="0">
                <a:latin typeface="ML-Aathira" pitchFamily="82" charset="0"/>
              </a:rPr>
              <a:t>IÃ-</a:t>
            </a:r>
            <a:r>
              <a:rPr lang="en-US" sz="4000" b="1" dirty="0" err="1">
                <a:latin typeface="ML-Aathira" pitchFamily="82" charset="0"/>
              </a:rPr>
              <a:t>d¡p</a:t>
            </a:r>
            <a:r>
              <a:rPr lang="en-US" sz="4000" b="1" dirty="0">
                <a:latin typeface="ML-Aathira" pitchFamily="82" charset="0"/>
              </a:rPr>
              <a:t> </a:t>
            </a:r>
            <a:r>
              <a:rPr lang="en-US" sz="4000" b="1" dirty="0" err="1">
                <a:latin typeface="ML-Aathira" pitchFamily="82" charset="0"/>
              </a:rPr>
              <a:t>Imhepw</a:t>
            </a:r>
            <a:r>
              <a:rPr lang="en-US" sz="4000" b="1" dirty="0">
                <a:latin typeface="ML-Aathira" pitchFamily="82" charset="0"/>
              </a:rPr>
              <a:t> GÀs¸-Sp-¯n. </a:t>
            </a:r>
          </a:p>
          <a:p>
            <a:pPr algn="ctr"/>
            <a:endParaRPr lang="en-US" sz="4000" b="1" dirty="0">
              <a:latin typeface="ML-Aathir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228600" y="533400"/>
            <a:ext cx="8610600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Cutim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acn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-¨-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Xnsâ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aq¶mw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</a:p>
          <a:p>
            <a:pPr algn="ctr"/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Znhk-amb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Rmb-dmgvN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AXn-cmhnse</a:t>
            </a:r>
            <a:endParaRPr lang="en-US" sz="3500" b="1" dirty="0">
              <a:solidFill>
                <a:srgbClr val="FF0000"/>
              </a:solidFill>
              <a:latin typeface="ML-Aathira" pitchFamily="82" charset="0"/>
            </a:endParaRPr>
          </a:p>
          <a:p>
            <a:pPr algn="ctr"/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GXm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\pw `à-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kv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{Xo-IÄ</a:t>
            </a:r>
          </a:p>
          <a:p>
            <a:pPr algn="ctr"/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kpK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-Ô-{Z-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hy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-§-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fp-ambn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 IÃ-d-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bpsS</a:t>
            </a:r>
            <a:endParaRPr lang="en-US" sz="3500" b="1" dirty="0">
              <a:solidFill>
                <a:srgbClr val="FF0000"/>
              </a:solidFill>
              <a:latin typeface="ML-Aathira" pitchFamily="82" charset="0"/>
            </a:endParaRPr>
          </a:p>
          <a:p>
            <a:pPr algn="ctr"/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ASp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-s¯-¯n.</a:t>
            </a:r>
          </a:p>
        </p:txBody>
      </p:sp>
      <p:sp>
        <p:nvSpPr>
          <p:cNvPr id="3" name="Rectangle 2"/>
          <p:cNvSpPr/>
          <p:nvPr/>
        </p:nvSpPr>
        <p:spPr>
          <a:xfrm>
            <a:off x="228600" y="3505200"/>
            <a:ext cx="8610600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IÃ-d-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bpsS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hmXnÂ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Xpd¶p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</a:p>
          <a:p>
            <a:pPr algn="ctr"/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InS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-¶n-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cp¶p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. 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c­v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ssZh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-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Zq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-X-·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mÀ</a:t>
            </a:r>
            <a:endParaRPr lang="en-US" sz="3500" b="1" dirty="0">
              <a:solidFill>
                <a:srgbClr val="002060"/>
              </a:solidFill>
              <a:latin typeface="ML-Aathira" pitchFamily="82" charset="0"/>
            </a:endParaRPr>
          </a:p>
          <a:p>
            <a:pPr algn="ctr"/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IÃ-d-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bv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-¡p-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ÅnÂ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Ccn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-¡p-¶Xv </a:t>
            </a:r>
          </a:p>
          <a:p>
            <a:pPr algn="ctr"/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B 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kv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{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XoIÄ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I­p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.</a:t>
            </a:r>
          </a:p>
          <a:p>
            <a:pPr algn="ctr"/>
            <a:endParaRPr lang="en-US" sz="3500" b="1" dirty="0">
              <a:solidFill>
                <a:srgbClr val="FF0000"/>
              </a:solidFill>
              <a:latin typeface="ML-Aathir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228600" y="1865055"/>
            <a:ext cx="86868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latin typeface="ML-Aathira" pitchFamily="82" charset="0"/>
              </a:rPr>
              <a:t>Cutim</a:t>
            </a:r>
            <a:endParaRPr lang="en-US" sz="4000" b="1" dirty="0">
              <a:latin typeface="ML-Aathira" pitchFamily="82" charset="0"/>
            </a:endParaRPr>
          </a:p>
          <a:p>
            <a:pPr algn="ctr"/>
            <a:r>
              <a:rPr lang="en-US" sz="4000" b="1" dirty="0" err="1">
                <a:latin typeface="ML-Aathira" pitchFamily="82" charset="0"/>
              </a:rPr>
              <a:t>DbÀs</a:t>
            </a:r>
            <a:r>
              <a:rPr lang="en-US" sz="4000" b="1" dirty="0">
                <a:latin typeface="ML-Aathira" pitchFamily="82" charset="0"/>
              </a:rPr>
              <a:t>¯-</a:t>
            </a:r>
            <a:r>
              <a:rPr lang="en-US" sz="4000" b="1" dirty="0" err="1">
                <a:latin typeface="ML-Aathira" pitchFamily="82" charset="0"/>
              </a:rPr>
              <a:t>gp</a:t>
            </a:r>
            <a:r>
              <a:rPr lang="en-US" sz="4000" b="1" dirty="0">
                <a:latin typeface="ML-Aathira" pitchFamily="82" charset="0"/>
              </a:rPr>
              <a:t>-t¶-</a:t>
            </a:r>
            <a:r>
              <a:rPr lang="en-US" sz="4000" b="1" dirty="0" err="1">
                <a:latin typeface="ML-Aathira" pitchFamily="82" charset="0"/>
              </a:rPr>
              <a:t>äp-sh¶v</a:t>
            </a:r>
            <a:r>
              <a:rPr lang="en-US" sz="4000" b="1" dirty="0">
                <a:latin typeface="ML-Aathira" pitchFamily="82" charset="0"/>
              </a:rPr>
              <a:t> </a:t>
            </a:r>
          </a:p>
          <a:p>
            <a:pPr algn="ctr"/>
            <a:r>
              <a:rPr lang="en-US" sz="4000" b="1" dirty="0" err="1">
                <a:latin typeface="ML-Aathira" pitchFamily="82" charset="0"/>
              </a:rPr>
              <a:t>AhÀ</a:t>
            </a:r>
            <a:r>
              <a:rPr lang="en-US" sz="4000" b="1" dirty="0">
                <a:latin typeface="ML-Aathira" pitchFamily="82" charset="0"/>
              </a:rPr>
              <a:t> </a:t>
            </a:r>
            <a:r>
              <a:rPr lang="en-US" sz="4000" b="1" dirty="0" err="1">
                <a:latin typeface="ML-Aathira" pitchFamily="82" charset="0"/>
              </a:rPr>
              <a:t>kv</a:t>
            </a:r>
            <a:r>
              <a:rPr lang="en-US" sz="4000" b="1" dirty="0">
                <a:latin typeface="ML-Aathira" pitchFamily="82" charset="0"/>
              </a:rPr>
              <a:t>{</a:t>
            </a:r>
            <a:r>
              <a:rPr lang="en-US" sz="4000" b="1" dirty="0" err="1">
                <a:latin typeface="ML-Aathira" pitchFamily="82" charset="0"/>
              </a:rPr>
              <a:t>XoI-tfmSp</a:t>
            </a:r>
            <a:endParaRPr lang="en-US" sz="4000" b="1" dirty="0">
              <a:latin typeface="ML-Aathira" pitchFamily="82" charset="0"/>
            </a:endParaRPr>
          </a:p>
          <a:p>
            <a:pPr algn="ctr"/>
            <a:r>
              <a:rPr lang="en-US" sz="4000" b="1" dirty="0">
                <a:latin typeface="ML-Aathira" pitchFamily="82" charset="0"/>
              </a:rPr>
              <a:t>]d-ªp.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228600" y="1558022"/>
            <a:ext cx="8686800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500" b="1" dirty="0" err="1">
                <a:latin typeface="ML-Aathira" pitchFamily="82" charset="0"/>
              </a:rPr>
              <a:t>Cutim</a:t>
            </a:r>
            <a:r>
              <a:rPr lang="en-US" sz="3500" b="1" dirty="0">
                <a:latin typeface="ML-Aathira" pitchFamily="82" charset="0"/>
              </a:rPr>
              <a:t> </a:t>
            </a:r>
            <a:r>
              <a:rPr lang="en-US" sz="3500" b="1" dirty="0" err="1">
                <a:latin typeface="ML-Aathira" pitchFamily="82" charset="0"/>
              </a:rPr>
              <a:t>aKvZ</a:t>
            </a:r>
            <a:r>
              <a:rPr lang="en-US" sz="3500" b="1" dirty="0">
                <a:latin typeface="ML-Aathira" pitchFamily="82" charset="0"/>
              </a:rPr>
              <a:t>-e\ </a:t>
            </a:r>
            <a:r>
              <a:rPr lang="en-US" sz="3500" b="1" dirty="0" err="1">
                <a:latin typeface="ML-Aathira" pitchFamily="82" charset="0"/>
              </a:rPr>
              <a:t>adn</a:t>
            </a:r>
            <a:r>
              <a:rPr lang="en-US" sz="3500" b="1" dirty="0">
                <a:latin typeface="ML-Aathira" pitchFamily="82" charset="0"/>
              </a:rPr>
              <a:t>-b-¯n\p</a:t>
            </a:r>
          </a:p>
          <a:p>
            <a:pPr algn="ctr"/>
            <a:r>
              <a:rPr lang="en-US" sz="3500" b="1" dirty="0">
                <a:latin typeface="ML-Aathira" pitchFamily="82" charset="0"/>
              </a:rPr>
              <a:t>{]</a:t>
            </a:r>
            <a:r>
              <a:rPr lang="en-US" sz="3500" b="1" dirty="0" err="1">
                <a:latin typeface="ML-Aathira" pitchFamily="82" charset="0"/>
              </a:rPr>
              <a:t>Xy</a:t>
            </a:r>
            <a:r>
              <a:rPr lang="en-US" sz="3500" b="1" dirty="0">
                <a:latin typeface="ML-Aathira" pitchFamily="82" charset="0"/>
              </a:rPr>
              <a:t>-£-s¸-«p.</a:t>
            </a:r>
          </a:p>
          <a:p>
            <a:pPr algn="ctr"/>
            <a:r>
              <a:rPr lang="en-US" sz="3500" b="1" dirty="0" err="1">
                <a:latin typeface="ML-Aathira" pitchFamily="82" charset="0"/>
              </a:rPr>
              <a:t>Cutim</a:t>
            </a:r>
            <a:r>
              <a:rPr lang="en-US" sz="3500" b="1" dirty="0">
                <a:latin typeface="ML-Aathira" pitchFamily="82" charset="0"/>
              </a:rPr>
              <a:t> </a:t>
            </a:r>
            <a:r>
              <a:rPr lang="en-US" sz="3500" b="1" dirty="0" err="1">
                <a:latin typeface="ML-Aathira" pitchFamily="82" charset="0"/>
              </a:rPr>
              <a:t>injy</a:t>
            </a:r>
            <a:r>
              <a:rPr lang="en-US" sz="3500" b="1" dirty="0">
                <a:latin typeface="ML-Aathira" pitchFamily="82" charset="0"/>
              </a:rPr>
              <a:t>-·</a:t>
            </a:r>
            <a:r>
              <a:rPr lang="en-US" sz="3500" b="1" dirty="0" err="1">
                <a:latin typeface="ML-Aathira" pitchFamily="82" charset="0"/>
              </a:rPr>
              <a:t>mÀ¡p</a:t>
            </a:r>
            <a:r>
              <a:rPr lang="en-US" sz="3500" b="1" dirty="0">
                <a:latin typeface="ML-Aathira" pitchFamily="82" charset="0"/>
              </a:rPr>
              <a:t> </a:t>
            </a:r>
          </a:p>
          <a:p>
            <a:pPr algn="ctr"/>
            <a:r>
              <a:rPr lang="en-US" sz="3500" b="1" dirty="0">
                <a:latin typeface="ML-Aathira" pitchFamily="82" charset="0"/>
              </a:rPr>
              <a:t>{]</a:t>
            </a:r>
            <a:r>
              <a:rPr lang="en-US" sz="3500" b="1" dirty="0" err="1">
                <a:latin typeface="ML-Aathira" pitchFamily="82" charset="0"/>
              </a:rPr>
              <a:t>Xy</a:t>
            </a:r>
            <a:r>
              <a:rPr lang="en-US" sz="3500" b="1" dirty="0">
                <a:latin typeface="ML-Aathira" pitchFamily="82" charset="0"/>
              </a:rPr>
              <a:t>£-\</a:t>
            </a:r>
            <a:r>
              <a:rPr lang="en-US" sz="3500" b="1" dirty="0" err="1">
                <a:latin typeface="ML-Aathira" pitchFamily="82" charset="0"/>
              </a:rPr>
              <a:t>mbn</a:t>
            </a:r>
            <a:r>
              <a:rPr lang="en-US" sz="3500" b="1" dirty="0">
                <a:latin typeface="ML-Aathira" pitchFamily="82" charset="0"/>
              </a:rPr>
              <a:t>. </a:t>
            </a:r>
            <a:r>
              <a:rPr lang="en-US" sz="3500" b="1" dirty="0" err="1">
                <a:latin typeface="ML-Aathira" pitchFamily="82" charset="0"/>
              </a:rPr>
              <a:t>Ahn-Sp¶v</a:t>
            </a:r>
            <a:r>
              <a:rPr lang="en-US" sz="3500" b="1" dirty="0">
                <a:latin typeface="ML-Aathira" pitchFamily="82" charset="0"/>
              </a:rPr>
              <a:t> Ah-</a:t>
            </a:r>
            <a:r>
              <a:rPr lang="en-US" sz="3500" b="1" dirty="0" err="1">
                <a:latin typeface="ML-Aathira" pitchFamily="82" charset="0"/>
              </a:rPr>
              <a:t>tcmSp</a:t>
            </a:r>
            <a:endParaRPr lang="en-US" sz="3500" b="1" dirty="0">
              <a:latin typeface="ML-Aathira" pitchFamily="82" charset="0"/>
            </a:endParaRPr>
          </a:p>
          <a:p>
            <a:pPr algn="ctr"/>
            <a:r>
              <a:rPr lang="en-US" sz="3500" b="1" dirty="0">
                <a:latin typeface="ML-Aathira" pitchFamily="82" charset="0"/>
              </a:rPr>
              <a:t>]d-ªp 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Horizontal Scroll 2"/>
          <p:cNvSpPr/>
          <p:nvPr/>
        </p:nvSpPr>
        <p:spPr>
          <a:xfrm>
            <a:off x="457200" y="1371600"/>
            <a:ext cx="8077200" cy="3429000"/>
          </a:xfrm>
          <a:prstGeom prst="horizontalScroll">
            <a:avLst/>
          </a:prstGeom>
          <a:solidFill>
            <a:schemeClr val="tx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81000" y="2099608"/>
            <a:ext cx="86868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ML-Aathira" pitchFamily="82" charset="0"/>
              </a:rPr>
              <a:t>"</a:t>
            </a:r>
            <a:r>
              <a:rPr lang="en-US" sz="6000" b="1" dirty="0" err="1">
                <a:solidFill>
                  <a:srgbClr val="FFFF00"/>
                </a:solidFill>
                <a:latin typeface="ML-Aathira" pitchFamily="82" charset="0"/>
              </a:rPr>
              <a:t>kam</a:t>
            </a:r>
            <a:r>
              <a:rPr lang="en-US" sz="6000" b="1" dirty="0">
                <a:solidFill>
                  <a:srgbClr val="FFFF00"/>
                </a:solidFill>
                <a:latin typeface="ML-Aathira" pitchFamily="82" charset="0"/>
              </a:rPr>
              <a:t>[m\w</a:t>
            </a:r>
          </a:p>
          <a:p>
            <a:pPr algn="ctr"/>
            <a:r>
              <a:rPr lang="en-US" sz="6000" b="1" dirty="0">
                <a:solidFill>
                  <a:srgbClr val="FFFF00"/>
                </a:solidFill>
                <a:latin typeface="ML-Aathira" pitchFamily="82" charset="0"/>
              </a:rPr>
              <a:t>\n§-</a:t>
            </a:r>
            <a:r>
              <a:rPr lang="en-US" sz="6000" b="1" dirty="0" err="1">
                <a:solidFill>
                  <a:srgbClr val="FFFF00"/>
                </a:solidFill>
                <a:latin typeface="ML-Aathira" pitchFamily="82" charset="0"/>
              </a:rPr>
              <a:t>tfm</a:t>
            </a:r>
            <a:r>
              <a:rPr lang="en-US" sz="6000" b="1" dirty="0">
                <a:solidFill>
                  <a:srgbClr val="FFFF00"/>
                </a:solidFill>
                <a:latin typeface="ML-Aathira" pitchFamily="82" charset="0"/>
              </a:rPr>
              <a:t>-Sp-</a:t>
            </a:r>
            <a:r>
              <a:rPr lang="en-US" sz="6000" b="1" dirty="0" err="1">
                <a:solidFill>
                  <a:srgbClr val="FFFF00"/>
                </a:solidFill>
                <a:latin typeface="ML-Aathira" pitchFamily="82" charset="0"/>
              </a:rPr>
              <a:t>Iq</a:t>
            </a:r>
            <a:r>
              <a:rPr lang="en-US" sz="6000" b="1" dirty="0">
                <a:solidFill>
                  <a:srgbClr val="FFFF00"/>
                </a:solidFill>
                <a:latin typeface="ML-Aathira" pitchFamily="82" charset="0"/>
              </a:rPr>
              <a:t>-</a:t>
            </a:r>
            <a:r>
              <a:rPr lang="en-US" sz="6000" b="1" dirty="0" err="1">
                <a:solidFill>
                  <a:srgbClr val="FFFF00"/>
                </a:solidFill>
                <a:latin typeface="ML-Aathira" pitchFamily="82" charset="0"/>
              </a:rPr>
              <a:t>sS'</a:t>
            </a:r>
            <a:r>
              <a:rPr lang="en-US" sz="6000" b="1" dirty="0">
                <a:solidFill>
                  <a:srgbClr val="FFFF00"/>
                </a:solidFill>
                <a:latin typeface="ML-Aathira" pitchFamily="82" charset="0"/>
              </a:rPr>
              <a:t>..</a:t>
            </a:r>
            <a:endParaRPr lang="en-US" sz="6600" b="1" dirty="0">
              <a:solidFill>
                <a:srgbClr val="FFFF00"/>
              </a:solidFill>
              <a:latin typeface="ML-Aathir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1036</TotalTime>
  <Words>325</Words>
  <Application>Microsoft Office PowerPoint</Application>
  <PresentationFormat>On-screen Show (4:3)</PresentationFormat>
  <Paragraphs>90</Paragraphs>
  <Slides>21</Slides>
  <Notes>0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c£I\mb  ssZhw kotdm ae-_mÀ k`-bpsS hnizmk  ]cn-io-e\ ]mTm-hen.</vt:lpstr>
      <vt:lpstr>]mTw 15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\ap¡p ]mSmw</vt:lpstr>
      <vt:lpstr>\ap¡p{]mÀ°n¡mw</vt:lpstr>
      <vt:lpstr>\ap¡v A\p-I-cn¡mw</vt:lpstr>
      <vt:lpstr>Slide 16</vt:lpstr>
      <vt:lpstr>Slide 17</vt:lpstr>
      <vt:lpstr>Slide 18</vt:lpstr>
      <vt:lpstr>Slide 19</vt:lpstr>
      <vt:lpstr>Slide 20</vt:lpstr>
      <vt:lpstr>Slide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c£I\mb ssZhw</dc:title>
  <dc:creator>Administrator</dc:creator>
  <cp:lastModifiedBy>Administrator</cp:lastModifiedBy>
  <cp:revision>304</cp:revision>
  <dcterms:created xsi:type="dcterms:W3CDTF">2012-01-18T04:19:31Z</dcterms:created>
  <dcterms:modified xsi:type="dcterms:W3CDTF">2013-11-12T06:52:05Z</dcterms:modified>
</cp:coreProperties>
</file>